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6"/>
  </p:notesMasterIdLst>
  <p:sldIdLst>
    <p:sldId id="257" r:id="rId2"/>
    <p:sldId id="318" r:id="rId3"/>
    <p:sldId id="319" r:id="rId4"/>
    <p:sldId id="320" r:id="rId5"/>
    <p:sldId id="321" r:id="rId6"/>
    <p:sldId id="331" r:id="rId7"/>
    <p:sldId id="350" r:id="rId8"/>
    <p:sldId id="322" r:id="rId9"/>
    <p:sldId id="328" r:id="rId10"/>
    <p:sldId id="323" r:id="rId11"/>
    <p:sldId id="330" r:id="rId12"/>
    <p:sldId id="333" r:id="rId13"/>
    <p:sldId id="337" r:id="rId14"/>
    <p:sldId id="332" r:id="rId15"/>
    <p:sldId id="325" r:id="rId16"/>
    <p:sldId id="326" r:id="rId17"/>
    <p:sldId id="327" r:id="rId18"/>
    <p:sldId id="338" r:id="rId19"/>
    <p:sldId id="34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45" r:id="rId30"/>
    <p:sldId id="284" r:id="rId31"/>
    <p:sldId id="313" r:id="rId32"/>
    <p:sldId id="334" r:id="rId33"/>
    <p:sldId id="329" r:id="rId34"/>
    <p:sldId id="315" r:id="rId35"/>
    <p:sldId id="317" r:id="rId36"/>
    <p:sldId id="343" r:id="rId37"/>
    <p:sldId id="346" r:id="rId38"/>
    <p:sldId id="348" r:id="rId39"/>
    <p:sldId id="347" r:id="rId40"/>
    <p:sldId id="349" r:id="rId41"/>
    <p:sldId id="341" r:id="rId42"/>
    <p:sldId id="342" r:id="rId43"/>
    <p:sldId id="335" r:id="rId44"/>
    <p:sldId id="316" r:id="rId45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0033"/>
    <a:srgbClr val="336600"/>
    <a:srgbClr val="000000"/>
    <a:srgbClr val="8FE2FF"/>
    <a:srgbClr val="74734D"/>
    <a:srgbClr val="111111"/>
    <a:srgbClr val="660066"/>
    <a:srgbClr val="00800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97" autoAdjust="0"/>
    <p:restoredTop sz="88820" autoAdjust="0"/>
  </p:normalViewPr>
  <p:slideViewPr>
    <p:cSldViewPr>
      <p:cViewPr varScale="1">
        <p:scale>
          <a:sx n="78" d="100"/>
          <a:sy n="78" d="100"/>
        </p:scale>
        <p:origin x="72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31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9010195646183505E-2"/>
          <c:y val="3.0130786316117757E-2"/>
          <c:w val="0.86014990355469823"/>
          <c:h val="0.8153745719815128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BMTN_Temp!$D$1</c:f>
              <c:strCache>
                <c:ptCount val="1"/>
                <c:pt idx="0">
                  <c:v>Observation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BMTN_Temp!$C$2:$C$289</c:f>
              <c:numCache>
                <c:formatCode>h:mm</c:formatCode>
                <c:ptCount val="288"/>
                <c:pt idx="0">
                  <c:v>0</c:v>
                </c:pt>
                <c:pt idx="1">
                  <c:v>3.472222222222222E-3</c:v>
                </c:pt>
                <c:pt idx="2">
                  <c:v>6.9444444444444441E-3</c:v>
                </c:pt>
                <c:pt idx="3">
                  <c:v>1.0416666666666701E-2</c:v>
                </c:pt>
                <c:pt idx="4">
                  <c:v>1.38888888888889E-2</c:v>
                </c:pt>
                <c:pt idx="5">
                  <c:v>1.7361111111111101E-2</c:v>
                </c:pt>
                <c:pt idx="6">
                  <c:v>2.0833333333333301E-2</c:v>
                </c:pt>
                <c:pt idx="7">
                  <c:v>2.43055555555555E-2</c:v>
                </c:pt>
                <c:pt idx="8">
                  <c:v>2.7777777777777801E-2</c:v>
                </c:pt>
                <c:pt idx="9">
                  <c:v>3.125E-2</c:v>
                </c:pt>
                <c:pt idx="10">
                  <c:v>3.4722222222222203E-2</c:v>
                </c:pt>
                <c:pt idx="11">
                  <c:v>3.8194444444444399E-2</c:v>
                </c:pt>
                <c:pt idx="12">
                  <c:v>4.1666666666666602E-2</c:v>
                </c:pt>
                <c:pt idx="13">
                  <c:v>4.5138888888888902E-2</c:v>
                </c:pt>
                <c:pt idx="14">
                  <c:v>4.8611111111111098E-2</c:v>
                </c:pt>
                <c:pt idx="15">
                  <c:v>5.2083333333333301E-2</c:v>
                </c:pt>
                <c:pt idx="16">
                  <c:v>5.5555555555555497E-2</c:v>
                </c:pt>
                <c:pt idx="17">
                  <c:v>5.9027777777777797E-2</c:v>
                </c:pt>
                <c:pt idx="18">
                  <c:v>6.25E-2</c:v>
                </c:pt>
                <c:pt idx="19">
                  <c:v>6.5972222222222196E-2</c:v>
                </c:pt>
                <c:pt idx="20">
                  <c:v>6.9444444444444406E-2</c:v>
                </c:pt>
                <c:pt idx="21">
                  <c:v>7.2916666666666602E-2</c:v>
                </c:pt>
                <c:pt idx="22">
                  <c:v>7.6388888888888895E-2</c:v>
                </c:pt>
                <c:pt idx="23">
                  <c:v>7.9861111111111105E-2</c:v>
                </c:pt>
                <c:pt idx="24">
                  <c:v>8.3333333333333301E-2</c:v>
                </c:pt>
                <c:pt idx="25">
                  <c:v>8.6805555555555497E-2</c:v>
                </c:pt>
                <c:pt idx="26">
                  <c:v>9.0277777777777804E-2</c:v>
                </c:pt>
                <c:pt idx="27">
                  <c:v>9.375E-2</c:v>
                </c:pt>
                <c:pt idx="28">
                  <c:v>9.7222222222222196E-2</c:v>
                </c:pt>
                <c:pt idx="29">
                  <c:v>0.100694444444444</c:v>
                </c:pt>
                <c:pt idx="30">
                  <c:v>0.10416666666666601</c:v>
                </c:pt>
                <c:pt idx="31">
                  <c:v>0.10763888888888901</c:v>
                </c:pt>
                <c:pt idx="32">
                  <c:v>0.11111111111111099</c:v>
                </c:pt>
                <c:pt idx="33">
                  <c:v>0.114583333333333</c:v>
                </c:pt>
                <c:pt idx="34">
                  <c:v>0.118055555555555</c:v>
                </c:pt>
                <c:pt idx="35">
                  <c:v>0.121527777777778</c:v>
                </c:pt>
                <c:pt idx="36">
                  <c:v>0.125</c:v>
                </c:pt>
                <c:pt idx="37">
                  <c:v>0.12847222222222199</c:v>
                </c:pt>
                <c:pt idx="38">
                  <c:v>0.131944444444444</c:v>
                </c:pt>
                <c:pt idx="39">
                  <c:v>0.13541666666666599</c:v>
                </c:pt>
                <c:pt idx="40">
                  <c:v>0.13888888888888901</c:v>
                </c:pt>
                <c:pt idx="41">
                  <c:v>0.14236111111111099</c:v>
                </c:pt>
                <c:pt idx="42">
                  <c:v>0.14583333333333301</c:v>
                </c:pt>
                <c:pt idx="43">
                  <c:v>0.149305555555555</c:v>
                </c:pt>
                <c:pt idx="44">
                  <c:v>0.15277777777777801</c:v>
                </c:pt>
                <c:pt idx="45">
                  <c:v>0.15625</c:v>
                </c:pt>
                <c:pt idx="46">
                  <c:v>0.15972222222222199</c:v>
                </c:pt>
                <c:pt idx="47">
                  <c:v>0.163194444444444</c:v>
                </c:pt>
                <c:pt idx="48">
                  <c:v>0.16666666666666599</c:v>
                </c:pt>
                <c:pt idx="49">
                  <c:v>0.17013888888888901</c:v>
                </c:pt>
                <c:pt idx="50">
                  <c:v>0.17361111111111099</c:v>
                </c:pt>
                <c:pt idx="51">
                  <c:v>0.17708333333333301</c:v>
                </c:pt>
                <c:pt idx="52">
                  <c:v>0.180555555555555</c:v>
                </c:pt>
                <c:pt idx="53">
                  <c:v>0.18402777777777801</c:v>
                </c:pt>
                <c:pt idx="54">
                  <c:v>0.1875</c:v>
                </c:pt>
                <c:pt idx="55">
                  <c:v>0.19097222222222199</c:v>
                </c:pt>
                <c:pt idx="56">
                  <c:v>0.194444444444444</c:v>
                </c:pt>
                <c:pt idx="57">
                  <c:v>0.19791666666666599</c:v>
                </c:pt>
                <c:pt idx="58">
                  <c:v>0.20138888888888901</c:v>
                </c:pt>
                <c:pt idx="59">
                  <c:v>0.20486111111111099</c:v>
                </c:pt>
                <c:pt idx="60">
                  <c:v>0.20833333333333301</c:v>
                </c:pt>
                <c:pt idx="61">
                  <c:v>0.211805555555555</c:v>
                </c:pt>
                <c:pt idx="62">
                  <c:v>0.21527777777777801</c:v>
                </c:pt>
                <c:pt idx="63">
                  <c:v>0.21875</c:v>
                </c:pt>
                <c:pt idx="64">
                  <c:v>0.22222222222222199</c:v>
                </c:pt>
                <c:pt idx="65">
                  <c:v>0.225694444444444</c:v>
                </c:pt>
                <c:pt idx="66">
                  <c:v>0.22916666666666599</c:v>
                </c:pt>
                <c:pt idx="67">
                  <c:v>0.23263888888888901</c:v>
                </c:pt>
                <c:pt idx="68">
                  <c:v>0.23611111111111099</c:v>
                </c:pt>
                <c:pt idx="69">
                  <c:v>0.23958333333333301</c:v>
                </c:pt>
                <c:pt idx="70">
                  <c:v>0.243055555555555</c:v>
                </c:pt>
                <c:pt idx="71">
                  <c:v>0.24652777777777801</c:v>
                </c:pt>
                <c:pt idx="72">
                  <c:v>0.25</c:v>
                </c:pt>
                <c:pt idx="73">
                  <c:v>0.25347222222222199</c:v>
                </c:pt>
                <c:pt idx="74">
                  <c:v>0.25694444444444398</c:v>
                </c:pt>
                <c:pt idx="75">
                  <c:v>0.26041666666666602</c:v>
                </c:pt>
                <c:pt idx="76">
                  <c:v>0.26388888888888901</c:v>
                </c:pt>
                <c:pt idx="77">
                  <c:v>0.26736111111111099</c:v>
                </c:pt>
                <c:pt idx="78">
                  <c:v>0.27083333333333298</c:v>
                </c:pt>
                <c:pt idx="79">
                  <c:v>0.27430555555555503</c:v>
                </c:pt>
                <c:pt idx="80">
                  <c:v>0.27777777777777801</c:v>
                </c:pt>
                <c:pt idx="81">
                  <c:v>0.28125</c:v>
                </c:pt>
                <c:pt idx="82">
                  <c:v>0.28472222222222199</c:v>
                </c:pt>
                <c:pt idx="83">
                  <c:v>0.28819444444444398</c:v>
                </c:pt>
                <c:pt idx="84">
                  <c:v>0.29166666666666602</c:v>
                </c:pt>
                <c:pt idx="85">
                  <c:v>0.29513888888888901</c:v>
                </c:pt>
                <c:pt idx="86">
                  <c:v>0.29861111111111099</c:v>
                </c:pt>
                <c:pt idx="87">
                  <c:v>0.30208333333333298</c:v>
                </c:pt>
                <c:pt idx="88">
                  <c:v>0.30555555555555503</c:v>
                </c:pt>
                <c:pt idx="89">
                  <c:v>0.30902777777777801</c:v>
                </c:pt>
                <c:pt idx="90">
                  <c:v>0.3125</c:v>
                </c:pt>
                <c:pt idx="91">
                  <c:v>0.31597222222222199</c:v>
                </c:pt>
                <c:pt idx="92">
                  <c:v>0.31944444444444398</c:v>
                </c:pt>
                <c:pt idx="93">
                  <c:v>0.32291666666666602</c:v>
                </c:pt>
                <c:pt idx="94">
                  <c:v>0.32638888888888901</c:v>
                </c:pt>
                <c:pt idx="95">
                  <c:v>0.32986111111111099</c:v>
                </c:pt>
                <c:pt idx="96">
                  <c:v>0.33333333333333298</c:v>
                </c:pt>
                <c:pt idx="97">
                  <c:v>0.33680555555555503</c:v>
                </c:pt>
                <c:pt idx="98">
                  <c:v>0.34027777777777801</c:v>
                </c:pt>
                <c:pt idx="99">
                  <c:v>0.34375</c:v>
                </c:pt>
                <c:pt idx="100">
                  <c:v>0.34722222222222199</c:v>
                </c:pt>
                <c:pt idx="101">
                  <c:v>0.35069444444444398</c:v>
                </c:pt>
                <c:pt idx="102">
                  <c:v>0.35416666666666602</c:v>
                </c:pt>
                <c:pt idx="103">
                  <c:v>0.35763888888888901</c:v>
                </c:pt>
                <c:pt idx="104">
                  <c:v>0.36111111111111099</c:v>
                </c:pt>
                <c:pt idx="105">
                  <c:v>0.36458333333333298</c:v>
                </c:pt>
                <c:pt idx="106">
                  <c:v>0.36805555555555503</c:v>
                </c:pt>
                <c:pt idx="107">
                  <c:v>0.37152777777777801</c:v>
                </c:pt>
                <c:pt idx="108">
                  <c:v>0.375</c:v>
                </c:pt>
                <c:pt idx="109">
                  <c:v>0.37847222222222199</c:v>
                </c:pt>
                <c:pt idx="110">
                  <c:v>0.38194444444444398</c:v>
                </c:pt>
                <c:pt idx="111">
                  <c:v>0.38541666666666602</c:v>
                </c:pt>
                <c:pt idx="112">
                  <c:v>0.38888888888888901</c:v>
                </c:pt>
                <c:pt idx="113">
                  <c:v>0.39236111111111099</c:v>
                </c:pt>
                <c:pt idx="114">
                  <c:v>0.39583333333333298</c:v>
                </c:pt>
                <c:pt idx="115">
                  <c:v>0.39930555555555503</c:v>
                </c:pt>
                <c:pt idx="116">
                  <c:v>0.40277777777777801</c:v>
                </c:pt>
                <c:pt idx="117">
                  <c:v>0.40625</c:v>
                </c:pt>
                <c:pt idx="118">
                  <c:v>0.40972222222222199</c:v>
                </c:pt>
                <c:pt idx="119">
                  <c:v>0.41319444444444398</c:v>
                </c:pt>
                <c:pt idx="120">
                  <c:v>0.41666666666666602</c:v>
                </c:pt>
                <c:pt idx="121">
                  <c:v>0.42013888888888901</c:v>
                </c:pt>
                <c:pt idx="122">
                  <c:v>0.42361111111111099</c:v>
                </c:pt>
                <c:pt idx="123">
                  <c:v>0.42708333333333298</c:v>
                </c:pt>
                <c:pt idx="124">
                  <c:v>0.43055555555555503</c:v>
                </c:pt>
                <c:pt idx="125">
                  <c:v>0.43402777777777801</c:v>
                </c:pt>
                <c:pt idx="126">
                  <c:v>0.4375</c:v>
                </c:pt>
                <c:pt idx="127">
                  <c:v>0.44097222222222199</c:v>
                </c:pt>
                <c:pt idx="128">
                  <c:v>0.44444444444444398</c:v>
                </c:pt>
                <c:pt idx="129">
                  <c:v>0.44791666666666602</c:v>
                </c:pt>
                <c:pt idx="130">
                  <c:v>0.45138888888888901</c:v>
                </c:pt>
                <c:pt idx="131">
                  <c:v>0.45486111111111099</c:v>
                </c:pt>
                <c:pt idx="132">
                  <c:v>0.45833333333333298</c:v>
                </c:pt>
                <c:pt idx="133">
                  <c:v>0.46180555555555503</c:v>
                </c:pt>
                <c:pt idx="134">
                  <c:v>0.46527777777777801</c:v>
                </c:pt>
                <c:pt idx="135">
                  <c:v>0.46875</c:v>
                </c:pt>
                <c:pt idx="136">
                  <c:v>0.47222222222222199</c:v>
                </c:pt>
                <c:pt idx="137">
                  <c:v>0.47569444444444398</c:v>
                </c:pt>
                <c:pt idx="138">
                  <c:v>0.47916666666666602</c:v>
                </c:pt>
                <c:pt idx="139">
                  <c:v>0.48263888888888901</c:v>
                </c:pt>
                <c:pt idx="140">
                  <c:v>0.48611111111111099</c:v>
                </c:pt>
                <c:pt idx="141">
                  <c:v>0.48958333333333298</c:v>
                </c:pt>
                <c:pt idx="142">
                  <c:v>0.49305555555555503</c:v>
                </c:pt>
                <c:pt idx="143">
                  <c:v>0.49652777777777801</c:v>
                </c:pt>
                <c:pt idx="144">
                  <c:v>0.5</c:v>
                </c:pt>
                <c:pt idx="145">
                  <c:v>0.50347222222222199</c:v>
                </c:pt>
                <c:pt idx="146">
                  <c:v>0.50694444444444398</c:v>
                </c:pt>
                <c:pt idx="147">
                  <c:v>0.51041666666666596</c:v>
                </c:pt>
                <c:pt idx="148">
                  <c:v>0.51388888888888895</c:v>
                </c:pt>
                <c:pt idx="149">
                  <c:v>0.51736111111111105</c:v>
                </c:pt>
                <c:pt idx="150">
                  <c:v>0.52083333333333304</c:v>
                </c:pt>
                <c:pt idx="151">
                  <c:v>0.52430555555555503</c:v>
                </c:pt>
                <c:pt idx="152">
                  <c:v>0.52777777777777801</c:v>
                </c:pt>
                <c:pt idx="153">
                  <c:v>0.53125</c:v>
                </c:pt>
                <c:pt idx="154">
                  <c:v>0.53472222222222199</c:v>
                </c:pt>
                <c:pt idx="155">
                  <c:v>0.53819444444444398</c:v>
                </c:pt>
                <c:pt idx="156">
                  <c:v>0.54166666666666596</c:v>
                </c:pt>
                <c:pt idx="157">
                  <c:v>0.54513888888888895</c:v>
                </c:pt>
                <c:pt idx="158">
                  <c:v>0.54861111111111105</c:v>
                </c:pt>
                <c:pt idx="159">
                  <c:v>0.55208333333333304</c:v>
                </c:pt>
                <c:pt idx="160">
                  <c:v>0.55555555555555503</c:v>
                </c:pt>
                <c:pt idx="161">
                  <c:v>0.55902777777777801</c:v>
                </c:pt>
                <c:pt idx="162">
                  <c:v>0.5625</c:v>
                </c:pt>
                <c:pt idx="163">
                  <c:v>0.56597222222222199</c:v>
                </c:pt>
                <c:pt idx="164">
                  <c:v>0.56944444444444398</c:v>
                </c:pt>
                <c:pt idx="165">
                  <c:v>0.57291666666666596</c:v>
                </c:pt>
                <c:pt idx="166">
                  <c:v>0.57638888888888895</c:v>
                </c:pt>
                <c:pt idx="167">
                  <c:v>0.57986111111111105</c:v>
                </c:pt>
                <c:pt idx="168">
                  <c:v>0.58333333333333304</c:v>
                </c:pt>
                <c:pt idx="169">
                  <c:v>0.58680555555555503</c:v>
                </c:pt>
                <c:pt idx="170">
                  <c:v>0.59027777777777701</c:v>
                </c:pt>
                <c:pt idx="171">
                  <c:v>0.59375</c:v>
                </c:pt>
                <c:pt idx="172">
                  <c:v>0.59722222222222199</c:v>
                </c:pt>
                <c:pt idx="173">
                  <c:v>0.60069444444444398</c:v>
                </c:pt>
                <c:pt idx="174">
                  <c:v>0.60416666666666596</c:v>
                </c:pt>
                <c:pt idx="175">
                  <c:v>0.60763888888888895</c:v>
                </c:pt>
                <c:pt idx="176">
                  <c:v>0.61111111111111105</c:v>
                </c:pt>
                <c:pt idx="177">
                  <c:v>0.61458333333333304</c:v>
                </c:pt>
                <c:pt idx="178">
                  <c:v>0.61805555555555503</c:v>
                </c:pt>
                <c:pt idx="179">
                  <c:v>0.62152777777777701</c:v>
                </c:pt>
                <c:pt idx="180">
                  <c:v>0.625</c:v>
                </c:pt>
                <c:pt idx="181">
                  <c:v>0.62847222222222199</c:v>
                </c:pt>
                <c:pt idx="182">
                  <c:v>0.63194444444444398</c:v>
                </c:pt>
                <c:pt idx="183">
                  <c:v>0.63541666666666596</c:v>
                </c:pt>
                <c:pt idx="184">
                  <c:v>0.63888888888888895</c:v>
                </c:pt>
                <c:pt idx="185">
                  <c:v>0.64236111111111105</c:v>
                </c:pt>
                <c:pt idx="186">
                  <c:v>0.64583333333333304</c:v>
                </c:pt>
                <c:pt idx="187">
                  <c:v>0.64930555555555503</c:v>
                </c:pt>
                <c:pt idx="188">
                  <c:v>0.65277777777777701</c:v>
                </c:pt>
                <c:pt idx="189">
                  <c:v>0.65625</c:v>
                </c:pt>
                <c:pt idx="190">
                  <c:v>0.65972222222222199</c:v>
                </c:pt>
                <c:pt idx="191">
                  <c:v>0.66319444444444398</c:v>
                </c:pt>
                <c:pt idx="192">
                  <c:v>0.66666666666666596</c:v>
                </c:pt>
                <c:pt idx="193">
                  <c:v>0.67013888888888895</c:v>
                </c:pt>
                <c:pt idx="194">
                  <c:v>0.67361111111111105</c:v>
                </c:pt>
                <c:pt idx="195">
                  <c:v>0.67708333333333304</c:v>
                </c:pt>
                <c:pt idx="196">
                  <c:v>0.68055555555555503</c:v>
                </c:pt>
                <c:pt idx="197">
                  <c:v>0.68402777777777701</c:v>
                </c:pt>
                <c:pt idx="198">
                  <c:v>0.6875</c:v>
                </c:pt>
                <c:pt idx="199">
                  <c:v>0.69097222222222199</c:v>
                </c:pt>
                <c:pt idx="200">
                  <c:v>0.69444444444444398</c:v>
                </c:pt>
                <c:pt idx="201">
                  <c:v>0.69791666666666596</c:v>
                </c:pt>
                <c:pt idx="202">
                  <c:v>0.70138888888888895</c:v>
                </c:pt>
                <c:pt idx="203">
                  <c:v>0.70486111111111105</c:v>
                </c:pt>
                <c:pt idx="204">
                  <c:v>0.70833333333333304</c:v>
                </c:pt>
                <c:pt idx="205">
                  <c:v>0.71180555555555503</c:v>
                </c:pt>
                <c:pt idx="206">
                  <c:v>0.71527777777777701</c:v>
                </c:pt>
                <c:pt idx="207">
                  <c:v>0.71875</c:v>
                </c:pt>
                <c:pt idx="208">
                  <c:v>0.72222222222222199</c:v>
                </c:pt>
                <c:pt idx="209">
                  <c:v>0.72569444444444398</c:v>
                </c:pt>
                <c:pt idx="210">
                  <c:v>0.72916666666666596</c:v>
                </c:pt>
                <c:pt idx="211">
                  <c:v>0.73263888888888895</c:v>
                </c:pt>
                <c:pt idx="212">
                  <c:v>0.73611111111111105</c:v>
                </c:pt>
                <c:pt idx="213">
                  <c:v>0.73958333333333304</c:v>
                </c:pt>
                <c:pt idx="214">
                  <c:v>0.74305555555555503</c:v>
                </c:pt>
                <c:pt idx="215">
                  <c:v>0.74652777777777701</c:v>
                </c:pt>
                <c:pt idx="216">
                  <c:v>0.75</c:v>
                </c:pt>
                <c:pt idx="217">
                  <c:v>0.75347222222222199</c:v>
                </c:pt>
                <c:pt idx="218">
                  <c:v>0.75694444444444398</c:v>
                </c:pt>
                <c:pt idx="219">
                  <c:v>0.76041666666666596</c:v>
                </c:pt>
                <c:pt idx="220">
                  <c:v>0.76388888888888895</c:v>
                </c:pt>
                <c:pt idx="221">
                  <c:v>0.76736111111111105</c:v>
                </c:pt>
                <c:pt idx="222">
                  <c:v>0.77083333333333304</c:v>
                </c:pt>
                <c:pt idx="223">
                  <c:v>0.77430555555555503</c:v>
                </c:pt>
                <c:pt idx="224">
                  <c:v>0.77777777777777701</c:v>
                </c:pt>
                <c:pt idx="225">
                  <c:v>0.78125</c:v>
                </c:pt>
                <c:pt idx="226">
                  <c:v>0.78472222222222199</c:v>
                </c:pt>
                <c:pt idx="227">
                  <c:v>0.78819444444444398</c:v>
                </c:pt>
                <c:pt idx="228">
                  <c:v>0.79166666666666596</c:v>
                </c:pt>
                <c:pt idx="229">
                  <c:v>0.79513888888888895</c:v>
                </c:pt>
                <c:pt idx="230">
                  <c:v>0.79861111111111105</c:v>
                </c:pt>
                <c:pt idx="231">
                  <c:v>0.80208333333333304</c:v>
                </c:pt>
                <c:pt idx="232">
                  <c:v>0.80555555555555503</c:v>
                </c:pt>
                <c:pt idx="233">
                  <c:v>0.80902777777777701</c:v>
                </c:pt>
                <c:pt idx="234">
                  <c:v>0.8125</c:v>
                </c:pt>
                <c:pt idx="235">
                  <c:v>0.81597222222222199</c:v>
                </c:pt>
                <c:pt idx="236">
                  <c:v>0.81944444444444398</c:v>
                </c:pt>
                <c:pt idx="237">
                  <c:v>0.82291666666666596</c:v>
                </c:pt>
                <c:pt idx="238">
                  <c:v>0.82638888888888895</c:v>
                </c:pt>
                <c:pt idx="239">
                  <c:v>0.82986111111111105</c:v>
                </c:pt>
                <c:pt idx="240">
                  <c:v>0.83333333333333304</c:v>
                </c:pt>
                <c:pt idx="241">
                  <c:v>0.83680555555555503</c:v>
                </c:pt>
                <c:pt idx="242">
                  <c:v>0.84027777777777701</c:v>
                </c:pt>
                <c:pt idx="243">
                  <c:v>0.84375</c:v>
                </c:pt>
                <c:pt idx="244">
                  <c:v>0.84722222222222199</c:v>
                </c:pt>
                <c:pt idx="245">
                  <c:v>0.85069444444444398</c:v>
                </c:pt>
                <c:pt idx="246">
                  <c:v>0.85416666666666596</c:v>
                </c:pt>
                <c:pt idx="247">
                  <c:v>0.85763888888888895</c:v>
                </c:pt>
                <c:pt idx="248">
                  <c:v>0.86111111111111105</c:v>
                </c:pt>
                <c:pt idx="249">
                  <c:v>0.86458333333333304</c:v>
                </c:pt>
                <c:pt idx="250">
                  <c:v>0.86805555555555503</c:v>
                </c:pt>
                <c:pt idx="251">
                  <c:v>0.87152777777777701</c:v>
                </c:pt>
                <c:pt idx="252">
                  <c:v>0.875</c:v>
                </c:pt>
                <c:pt idx="253">
                  <c:v>0.87847222222222199</c:v>
                </c:pt>
                <c:pt idx="254">
                  <c:v>0.88194444444444398</c:v>
                </c:pt>
                <c:pt idx="255">
                  <c:v>0.88541666666666596</c:v>
                </c:pt>
                <c:pt idx="256">
                  <c:v>0.88888888888888895</c:v>
                </c:pt>
                <c:pt idx="257">
                  <c:v>0.89236111111111105</c:v>
                </c:pt>
                <c:pt idx="258">
                  <c:v>0.89583333333333304</c:v>
                </c:pt>
                <c:pt idx="259">
                  <c:v>0.89930555555555503</c:v>
                </c:pt>
                <c:pt idx="260">
                  <c:v>0.90277777777777701</c:v>
                </c:pt>
                <c:pt idx="261">
                  <c:v>0.90625</c:v>
                </c:pt>
                <c:pt idx="262">
                  <c:v>0.90972222222222199</c:v>
                </c:pt>
                <c:pt idx="263">
                  <c:v>0.91319444444444398</c:v>
                </c:pt>
                <c:pt idx="264">
                  <c:v>0.91666666666666596</c:v>
                </c:pt>
                <c:pt idx="265">
                  <c:v>0.92013888888888895</c:v>
                </c:pt>
                <c:pt idx="266">
                  <c:v>0.92361111111111105</c:v>
                </c:pt>
                <c:pt idx="267">
                  <c:v>0.92708333333333304</c:v>
                </c:pt>
                <c:pt idx="268">
                  <c:v>0.93055555555555503</c:v>
                </c:pt>
                <c:pt idx="269">
                  <c:v>0.93402777777777701</c:v>
                </c:pt>
                <c:pt idx="270">
                  <c:v>0.9375</c:v>
                </c:pt>
                <c:pt idx="271">
                  <c:v>0.94097222222222199</c:v>
                </c:pt>
                <c:pt idx="272">
                  <c:v>0.94444444444444398</c:v>
                </c:pt>
                <c:pt idx="273">
                  <c:v>0.94791666666666596</c:v>
                </c:pt>
                <c:pt idx="274">
                  <c:v>0.95138888888888895</c:v>
                </c:pt>
                <c:pt idx="275">
                  <c:v>0.95486111111111105</c:v>
                </c:pt>
                <c:pt idx="276">
                  <c:v>0.95833333333333304</c:v>
                </c:pt>
                <c:pt idx="277">
                  <c:v>0.96180555555555503</c:v>
                </c:pt>
                <c:pt idx="278">
                  <c:v>0.96527777777777701</c:v>
                </c:pt>
                <c:pt idx="279">
                  <c:v>0.96875</c:v>
                </c:pt>
                <c:pt idx="280">
                  <c:v>0.97222222222222199</c:v>
                </c:pt>
                <c:pt idx="281">
                  <c:v>0.97569444444444398</c:v>
                </c:pt>
                <c:pt idx="282">
                  <c:v>0.97916666666666596</c:v>
                </c:pt>
                <c:pt idx="283">
                  <c:v>0.98263888888888895</c:v>
                </c:pt>
                <c:pt idx="284">
                  <c:v>0.98611111111111105</c:v>
                </c:pt>
                <c:pt idx="285">
                  <c:v>0.98958333333333304</c:v>
                </c:pt>
                <c:pt idx="286">
                  <c:v>0.99305555555555503</c:v>
                </c:pt>
                <c:pt idx="287">
                  <c:v>0.99652777777777701</c:v>
                </c:pt>
              </c:numCache>
            </c:numRef>
          </c:xVal>
          <c:yVal>
            <c:numRef>
              <c:f>BMTN_Temp!$D$2:$D$289</c:f>
              <c:numCache>
                <c:formatCode>General</c:formatCode>
                <c:ptCount val="288"/>
                <c:pt idx="0">
                  <c:v>15.169</c:v>
                </c:pt>
                <c:pt idx="1">
                  <c:v>15.183999999999999</c:v>
                </c:pt>
                <c:pt idx="2">
                  <c:v>15.178000000000001</c:v>
                </c:pt>
                <c:pt idx="3">
                  <c:v>15.11</c:v>
                </c:pt>
                <c:pt idx="4">
                  <c:v>15.16</c:v>
                </c:pt>
                <c:pt idx="5">
                  <c:v>15.146000000000001</c:v>
                </c:pt>
                <c:pt idx="6">
                  <c:v>15.105</c:v>
                </c:pt>
                <c:pt idx="7">
                  <c:v>14.981</c:v>
                </c:pt>
                <c:pt idx="8">
                  <c:v>14.936</c:v>
                </c:pt>
                <c:pt idx="9">
                  <c:v>14.794</c:v>
                </c:pt>
                <c:pt idx="10">
                  <c:v>14.739000000000001</c:v>
                </c:pt>
                <c:pt idx="11">
                  <c:v>14.693</c:v>
                </c:pt>
                <c:pt idx="12">
                  <c:v>14.734999999999999</c:v>
                </c:pt>
                <c:pt idx="13">
                  <c:v>14.629</c:v>
                </c:pt>
                <c:pt idx="14">
                  <c:v>14.616</c:v>
                </c:pt>
                <c:pt idx="15">
                  <c:v>14.595000000000001</c:v>
                </c:pt>
                <c:pt idx="16">
                  <c:v>14.553000000000001</c:v>
                </c:pt>
                <c:pt idx="17">
                  <c:v>14.432</c:v>
                </c:pt>
                <c:pt idx="18">
                  <c:v>14.346</c:v>
                </c:pt>
                <c:pt idx="19">
                  <c:v>14.359</c:v>
                </c:pt>
                <c:pt idx="20">
                  <c:v>14.393000000000001</c:v>
                </c:pt>
                <c:pt idx="21">
                  <c:v>14.391</c:v>
                </c:pt>
                <c:pt idx="22">
                  <c:v>14.446999999999999</c:v>
                </c:pt>
                <c:pt idx="23">
                  <c:v>14.46</c:v>
                </c:pt>
                <c:pt idx="24">
                  <c:v>14.439</c:v>
                </c:pt>
                <c:pt idx="25">
                  <c:v>14.348000000000001</c:v>
                </c:pt>
                <c:pt idx="26">
                  <c:v>14.359</c:v>
                </c:pt>
                <c:pt idx="27">
                  <c:v>14.260999999999999</c:v>
                </c:pt>
                <c:pt idx="28">
                  <c:v>14.275</c:v>
                </c:pt>
                <c:pt idx="29">
                  <c:v>14.35</c:v>
                </c:pt>
                <c:pt idx="30">
                  <c:v>14.364000000000001</c:v>
                </c:pt>
                <c:pt idx="31">
                  <c:v>14.291</c:v>
                </c:pt>
                <c:pt idx="32">
                  <c:v>14.36</c:v>
                </c:pt>
                <c:pt idx="33">
                  <c:v>14.349</c:v>
                </c:pt>
                <c:pt idx="34">
                  <c:v>14.268000000000001</c:v>
                </c:pt>
                <c:pt idx="35">
                  <c:v>14.273999999999999</c:v>
                </c:pt>
                <c:pt idx="36">
                  <c:v>14.268000000000001</c:v>
                </c:pt>
                <c:pt idx="37">
                  <c:v>14.358000000000001</c:v>
                </c:pt>
                <c:pt idx="38">
                  <c:v>14.298</c:v>
                </c:pt>
                <c:pt idx="39">
                  <c:v>14.217000000000001</c:v>
                </c:pt>
                <c:pt idx="40">
                  <c:v>14.19</c:v>
                </c:pt>
                <c:pt idx="41">
                  <c:v>14.236000000000001</c:v>
                </c:pt>
                <c:pt idx="42">
                  <c:v>14.241</c:v>
                </c:pt>
                <c:pt idx="43">
                  <c:v>14.096</c:v>
                </c:pt>
                <c:pt idx="44">
                  <c:v>14.071999999999999</c:v>
                </c:pt>
                <c:pt idx="45">
                  <c:v>13.933</c:v>
                </c:pt>
                <c:pt idx="46">
                  <c:v>14.031000000000001</c:v>
                </c:pt>
                <c:pt idx="47">
                  <c:v>13.952</c:v>
                </c:pt>
                <c:pt idx="48">
                  <c:v>13.861000000000001</c:v>
                </c:pt>
                <c:pt idx="49">
                  <c:v>13.872</c:v>
                </c:pt>
                <c:pt idx="50">
                  <c:v>13.861000000000001</c:v>
                </c:pt>
                <c:pt idx="51">
                  <c:v>13.833</c:v>
                </c:pt>
                <c:pt idx="52">
                  <c:v>13.773999999999999</c:v>
                </c:pt>
                <c:pt idx="53">
                  <c:v>13.888</c:v>
                </c:pt>
                <c:pt idx="54">
                  <c:v>13.912000000000001</c:v>
                </c:pt>
                <c:pt idx="55">
                  <c:v>13.872999999999999</c:v>
                </c:pt>
                <c:pt idx="56">
                  <c:v>13.893000000000001</c:v>
                </c:pt>
                <c:pt idx="57">
                  <c:v>13.856999999999999</c:v>
                </c:pt>
                <c:pt idx="58">
                  <c:v>13.816000000000001</c:v>
                </c:pt>
                <c:pt idx="59">
                  <c:v>13.875999999999999</c:v>
                </c:pt>
                <c:pt idx="60">
                  <c:v>13.864000000000001</c:v>
                </c:pt>
                <c:pt idx="61">
                  <c:v>13.974</c:v>
                </c:pt>
                <c:pt idx="62">
                  <c:v>13.926</c:v>
                </c:pt>
                <c:pt idx="63">
                  <c:v>13.920999999999999</c:v>
                </c:pt>
                <c:pt idx="64">
                  <c:v>13.885999999999999</c:v>
                </c:pt>
                <c:pt idx="65">
                  <c:v>13.93</c:v>
                </c:pt>
                <c:pt idx="66">
                  <c:v>14</c:v>
                </c:pt>
                <c:pt idx="67">
                  <c:v>14.028</c:v>
                </c:pt>
                <c:pt idx="68">
                  <c:v>14.138999999999999</c:v>
                </c:pt>
                <c:pt idx="69">
                  <c:v>14.319000000000001</c:v>
                </c:pt>
                <c:pt idx="70">
                  <c:v>14.378</c:v>
                </c:pt>
                <c:pt idx="71">
                  <c:v>14.423999999999999</c:v>
                </c:pt>
                <c:pt idx="72">
                  <c:v>14.464</c:v>
                </c:pt>
                <c:pt idx="73">
                  <c:v>14.561999999999999</c:v>
                </c:pt>
                <c:pt idx="74">
                  <c:v>14.798999999999999</c:v>
                </c:pt>
                <c:pt idx="75">
                  <c:v>15.071999999999999</c:v>
                </c:pt>
                <c:pt idx="76">
                  <c:v>15.291</c:v>
                </c:pt>
                <c:pt idx="77">
                  <c:v>15.532</c:v>
                </c:pt>
                <c:pt idx="78">
                  <c:v>15.827999999999999</c:v>
                </c:pt>
                <c:pt idx="79">
                  <c:v>15.904999999999999</c:v>
                </c:pt>
                <c:pt idx="80">
                  <c:v>15.917</c:v>
                </c:pt>
                <c:pt idx="81">
                  <c:v>15.929</c:v>
                </c:pt>
                <c:pt idx="82">
                  <c:v>15.881</c:v>
                </c:pt>
                <c:pt idx="83">
                  <c:v>15.888</c:v>
                </c:pt>
                <c:pt idx="84">
                  <c:v>15.898</c:v>
                </c:pt>
                <c:pt idx="85">
                  <c:v>15.877000000000001</c:v>
                </c:pt>
                <c:pt idx="86">
                  <c:v>15.933999999999999</c:v>
                </c:pt>
                <c:pt idx="87">
                  <c:v>15.879</c:v>
                </c:pt>
                <c:pt idx="88">
                  <c:v>15.752000000000001</c:v>
                </c:pt>
                <c:pt idx="89">
                  <c:v>15.781000000000001</c:v>
                </c:pt>
                <c:pt idx="90">
                  <c:v>15.791</c:v>
                </c:pt>
                <c:pt idx="91">
                  <c:v>15.797000000000001</c:v>
                </c:pt>
                <c:pt idx="92">
                  <c:v>15.865</c:v>
                </c:pt>
                <c:pt idx="93">
                  <c:v>15.84</c:v>
                </c:pt>
                <c:pt idx="94">
                  <c:v>15.771000000000001</c:v>
                </c:pt>
                <c:pt idx="95">
                  <c:v>15.734</c:v>
                </c:pt>
                <c:pt idx="96">
                  <c:v>15.721</c:v>
                </c:pt>
                <c:pt idx="97">
                  <c:v>15.702999999999999</c:v>
                </c:pt>
                <c:pt idx="98">
                  <c:v>15.696</c:v>
                </c:pt>
                <c:pt idx="99">
                  <c:v>15.663</c:v>
                </c:pt>
                <c:pt idx="100">
                  <c:v>15.803000000000001</c:v>
                </c:pt>
                <c:pt idx="101">
                  <c:v>15.76</c:v>
                </c:pt>
                <c:pt idx="102">
                  <c:v>15.898999999999999</c:v>
                </c:pt>
                <c:pt idx="103">
                  <c:v>15.881</c:v>
                </c:pt>
                <c:pt idx="104">
                  <c:v>15.882999999999999</c:v>
                </c:pt>
                <c:pt idx="105">
                  <c:v>15.858000000000001</c:v>
                </c:pt>
                <c:pt idx="106">
                  <c:v>15.798</c:v>
                </c:pt>
                <c:pt idx="107">
                  <c:v>15.744999999999999</c:v>
                </c:pt>
                <c:pt idx="108">
                  <c:v>15.754</c:v>
                </c:pt>
                <c:pt idx="109">
                  <c:v>15.798999999999999</c:v>
                </c:pt>
                <c:pt idx="110">
                  <c:v>15.882</c:v>
                </c:pt>
                <c:pt idx="111">
                  <c:v>16.001000000000001</c:v>
                </c:pt>
                <c:pt idx="112">
                  <c:v>15.986000000000001</c:v>
                </c:pt>
                <c:pt idx="113">
                  <c:v>16.004000000000001</c:v>
                </c:pt>
                <c:pt idx="114">
                  <c:v>15.943</c:v>
                </c:pt>
                <c:pt idx="115">
                  <c:v>15.897</c:v>
                </c:pt>
                <c:pt idx="116">
                  <c:v>15.906000000000001</c:v>
                </c:pt>
                <c:pt idx="117">
                  <c:v>15.991</c:v>
                </c:pt>
                <c:pt idx="118">
                  <c:v>16.047000000000001</c:v>
                </c:pt>
                <c:pt idx="119">
                  <c:v>16.108000000000001</c:v>
                </c:pt>
                <c:pt idx="120">
                  <c:v>16.2</c:v>
                </c:pt>
                <c:pt idx="121">
                  <c:v>16.274999999999999</c:v>
                </c:pt>
                <c:pt idx="122">
                  <c:v>16.445</c:v>
                </c:pt>
                <c:pt idx="123">
                  <c:v>16.398</c:v>
                </c:pt>
                <c:pt idx="124">
                  <c:v>16.355</c:v>
                </c:pt>
                <c:pt idx="125">
                  <c:v>16.384</c:v>
                </c:pt>
                <c:pt idx="126">
                  <c:v>16.451000000000001</c:v>
                </c:pt>
                <c:pt idx="127">
                  <c:v>16.486000000000001</c:v>
                </c:pt>
                <c:pt idx="128">
                  <c:v>16.542999999999999</c:v>
                </c:pt>
                <c:pt idx="129">
                  <c:v>16.603000000000002</c:v>
                </c:pt>
                <c:pt idx="130">
                  <c:v>16.600000000000001</c:v>
                </c:pt>
                <c:pt idx="131">
                  <c:v>16.53</c:v>
                </c:pt>
                <c:pt idx="132">
                  <c:v>16.501000000000001</c:v>
                </c:pt>
                <c:pt idx="133">
                  <c:v>16.431000000000001</c:v>
                </c:pt>
                <c:pt idx="134">
                  <c:v>16.395</c:v>
                </c:pt>
                <c:pt idx="135">
                  <c:v>16.431000000000001</c:v>
                </c:pt>
                <c:pt idx="136">
                  <c:v>16.521999999999998</c:v>
                </c:pt>
                <c:pt idx="137">
                  <c:v>16.654</c:v>
                </c:pt>
                <c:pt idx="138">
                  <c:v>16.895</c:v>
                </c:pt>
                <c:pt idx="139">
                  <c:v>17.036999999999999</c:v>
                </c:pt>
                <c:pt idx="140">
                  <c:v>17.109000000000002</c:v>
                </c:pt>
                <c:pt idx="141">
                  <c:v>17.077999999999999</c:v>
                </c:pt>
                <c:pt idx="142">
                  <c:v>17.126000000000001</c:v>
                </c:pt>
                <c:pt idx="143">
                  <c:v>17.117999999999999</c:v>
                </c:pt>
                <c:pt idx="144">
                  <c:v>17.068999999999999</c:v>
                </c:pt>
                <c:pt idx="145">
                  <c:v>17.007000000000001</c:v>
                </c:pt>
                <c:pt idx="146">
                  <c:v>16.878</c:v>
                </c:pt>
                <c:pt idx="147">
                  <c:v>16.731000000000002</c:v>
                </c:pt>
                <c:pt idx="148">
                  <c:v>16.898</c:v>
                </c:pt>
                <c:pt idx="149">
                  <c:v>17.103000000000002</c:v>
                </c:pt>
                <c:pt idx="150">
                  <c:v>17.193999999999999</c:v>
                </c:pt>
                <c:pt idx="151">
                  <c:v>17.288</c:v>
                </c:pt>
                <c:pt idx="152">
                  <c:v>17.452999999999999</c:v>
                </c:pt>
                <c:pt idx="153">
                  <c:v>17.347999999999999</c:v>
                </c:pt>
                <c:pt idx="154">
                  <c:v>17.427</c:v>
                </c:pt>
                <c:pt idx="155">
                  <c:v>17.271999999999998</c:v>
                </c:pt>
                <c:pt idx="156">
                  <c:v>17.071999999999999</c:v>
                </c:pt>
                <c:pt idx="157">
                  <c:v>16.960999999999999</c:v>
                </c:pt>
                <c:pt idx="158">
                  <c:v>17.155999999999999</c:v>
                </c:pt>
                <c:pt idx="159">
                  <c:v>17.608000000000001</c:v>
                </c:pt>
                <c:pt idx="160">
                  <c:v>18.126999999999999</c:v>
                </c:pt>
                <c:pt idx="161">
                  <c:v>17.989999999999998</c:v>
                </c:pt>
                <c:pt idx="162">
                  <c:v>18.292000000000002</c:v>
                </c:pt>
                <c:pt idx="163">
                  <c:v>18.577999999999999</c:v>
                </c:pt>
                <c:pt idx="164">
                  <c:v>18.422000000000001</c:v>
                </c:pt>
                <c:pt idx="165">
                  <c:v>18.805</c:v>
                </c:pt>
                <c:pt idx="166">
                  <c:v>18.739000000000001</c:v>
                </c:pt>
                <c:pt idx="167">
                  <c:v>18.763000000000002</c:v>
                </c:pt>
                <c:pt idx="168">
                  <c:v>19.009</c:v>
                </c:pt>
                <c:pt idx="169">
                  <c:v>18.896999999999998</c:v>
                </c:pt>
                <c:pt idx="170">
                  <c:v>19.571999999999999</c:v>
                </c:pt>
                <c:pt idx="171">
                  <c:v>19.285</c:v>
                </c:pt>
                <c:pt idx="172">
                  <c:v>19.093</c:v>
                </c:pt>
                <c:pt idx="173">
                  <c:v>19.869</c:v>
                </c:pt>
                <c:pt idx="174">
                  <c:v>19.395</c:v>
                </c:pt>
                <c:pt idx="175">
                  <c:v>19.696000000000002</c:v>
                </c:pt>
                <c:pt idx="176">
                  <c:v>19.54</c:v>
                </c:pt>
                <c:pt idx="177">
                  <c:v>19.803000000000001</c:v>
                </c:pt>
                <c:pt idx="178">
                  <c:v>20.140999999999998</c:v>
                </c:pt>
                <c:pt idx="179">
                  <c:v>19.835999999999999</c:v>
                </c:pt>
                <c:pt idx="180">
                  <c:v>19.536999999999999</c:v>
                </c:pt>
                <c:pt idx="181">
                  <c:v>19.763999999999999</c:v>
                </c:pt>
                <c:pt idx="182">
                  <c:v>19.559999999999999</c:v>
                </c:pt>
                <c:pt idx="183">
                  <c:v>19.762</c:v>
                </c:pt>
                <c:pt idx="184">
                  <c:v>20.262</c:v>
                </c:pt>
                <c:pt idx="185">
                  <c:v>20.064</c:v>
                </c:pt>
                <c:pt idx="186">
                  <c:v>21.221</c:v>
                </c:pt>
                <c:pt idx="187">
                  <c:v>20.616</c:v>
                </c:pt>
                <c:pt idx="188">
                  <c:v>19.93</c:v>
                </c:pt>
                <c:pt idx="189">
                  <c:v>19.225000000000001</c:v>
                </c:pt>
                <c:pt idx="190">
                  <c:v>19.689</c:v>
                </c:pt>
                <c:pt idx="191">
                  <c:v>20.279</c:v>
                </c:pt>
                <c:pt idx="192">
                  <c:v>20.837</c:v>
                </c:pt>
                <c:pt idx="193">
                  <c:v>20.303000000000001</c:v>
                </c:pt>
                <c:pt idx="194">
                  <c:v>20.797999999999998</c:v>
                </c:pt>
                <c:pt idx="195">
                  <c:v>20.960999999999999</c:v>
                </c:pt>
                <c:pt idx="196">
                  <c:v>21.036999999999999</c:v>
                </c:pt>
                <c:pt idx="197">
                  <c:v>21.303000000000001</c:v>
                </c:pt>
                <c:pt idx="198">
                  <c:v>20.806000000000001</c:v>
                </c:pt>
                <c:pt idx="199">
                  <c:v>21.471</c:v>
                </c:pt>
                <c:pt idx="200">
                  <c:v>21.318999999999999</c:v>
                </c:pt>
                <c:pt idx="201">
                  <c:v>21.74</c:v>
                </c:pt>
                <c:pt idx="202">
                  <c:v>21.428000000000001</c:v>
                </c:pt>
                <c:pt idx="203">
                  <c:v>21.645</c:v>
                </c:pt>
                <c:pt idx="204">
                  <c:v>21.504000000000001</c:v>
                </c:pt>
                <c:pt idx="205">
                  <c:v>21.616</c:v>
                </c:pt>
                <c:pt idx="206">
                  <c:v>22.173999999999999</c:v>
                </c:pt>
                <c:pt idx="207">
                  <c:v>22.140999999999998</c:v>
                </c:pt>
                <c:pt idx="208">
                  <c:v>22.047000000000001</c:v>
                </c:pt>
                <c:pt idx="209">
                  <c:v>21.536999999999999</c:v>
                </c:pt>
                <c:pt idx="210">
                  <c:v>20.920999999999999</c:v>
                </c:pt>
                <c:pt idx="211">
                  <c:v>21.841000000000001</c:v>
                </c:pt>
                <c:pt idx="212">
                  <c:v>21.558</c:v>
                </c:pt>
                <c:pt idx="213">
                  <c:v>21.85</c:v>
                </c:pt>
                <c:pt idx="214">
                  <c:v>22.097999999999999</c:v>
                </c:pt>
                <c:pt idx="215">
                  <c:v>22.689</c:v>
                </c:pt>
                <c:pt idx="216">
                  <c:v>22.295999999999999</c:v>
                </c:pt>
                <c:pt idx="217">
                  <c:v>21.82</c:v>
                </c:pt>
                <c:pt idx="218">
                  <c:v>22.04</c:v>
                </c:pt>
                <c:pt idx="219">
                  <c:v>22.347999999999999</c:v>
                </c:pt>
                <c:pt idx="220">
                  <c:v>22.178000000000001</c:v>
                </c:pt>
                <c:pt idx="221">
                  <c:v>21.962</c:v>
                </c:pt>
                <c:pt idx="222">
                  <c:v>21.923999999999999</c:v>
                </c:pt>
                <c:pt idx="223">
                  <c:v>21.806000000000001</c:v>
                </c:pt>
                <c:pt idx="224">
                  <c:v>20.562999999999999</c:v>
                </c:pt>
                <c:pt idx="225">
                  <c:v>20.260999999999999</c:v>
                </c:pt>
                <c:pt idx="226">
                  <c:v>20.498999999999999</c:v>
                </c:pt>
                <c:pt idx="227">
                  <c:v>20.472000000000001</c:v>
                </c:pt>
                <c:pt idx="228">
                  <c:v>20.98</c:v>
                </c:pt>
                <c:pt idx="229">
                  <c:v>20.459</c:v>
                </c:pt>
                <c:pt idx="230">
                  <c:v>20.192</c:v>
                </c:pt>
                <c:pt idx="231">
                  <c:v>20.010000000000002</c:v>
                </c:pt>
                <c:pt idx="232">
                  <c:v>19.946000000000002</c:v>
                </c:pt>
                <c:pt idx="233">
                  <c:v>19.783999999999999</c:v>
                </c:pt>
                <c:pt idx="234">
                  <c:v>19.443999999999999</c:v>
                </c:pt>
                <c:pt idx="235">
                  <c:v>18.559999999999999</c:v>
                </c:pt>
                <c:pt idx="236">
                  <c:v>17.640999999999998</c:v>
                </c:pt>
                <c:pt idx="237">
                  <c:v>17.786000000000001</c:v>
                </c:pt>
                <c:pt idx="238">
                  <c:v>17.611999999999998</c:v>
                </c:pt>
                <c:pt idx="239">
                  <c:v>17.577999999999999</c:v>
                </c:pt>
                <c:pt idx="240">
                  <c:v>17.614999999999998</c:v>
                </c:pt>
                <c:pt idx="241">
                  <c:v>17.939</c:v>
                </c:pt>
                <c:pt idx="242">
                  <c:v>17.866</c:v>
                </c:pt>
                <c:pt idx="243">
                  <c:v>17.631</c:v>
                </c:pt>
                <c:pt idx="244">
                  <c:v>17.507999999999999</c:v>
                </c:pt>
                <c:pt idx="245">
                  <c:v>17.512</c:v>
                </c:pt>
                <c:pt idx="246">
                  <c:v>17.335999999999999</c:v>
                </c:pt>
                <c:pt idx="247">
                  <c:v>17.300999999999998</c:v>
                </c:pt>
                <c:pt idx="248">
                  <c:v>17.553000000000001</c:v>
                </c:pt>
                <c:pt idx="249">
                  <c:v>17.945</c:v>
                </c:pt>
                <c:pt idx="250">
                  <c:v>17.856000000000002</c:v>
                </c:pt>
                <c:pt idx="251">
                  <c:v>18.228999999999999</c:v>
                </c:pt>
                <c:pt idx="252">
                  <c:v>17.626000000000001</c:v>
                </c:pt>
                <c:pt idx="253">
                  <c:v>17.341000000000001</c:v>
                </c:pt>
                <c:pt idx="254">
                  <c:v>17.483000000000001</c:v>
                </c:pt>
                <c:pt idx="255">
                  <c:v>17.538</c:v>
                </c:pt>
                <c:pt idx="256">
                  <c:v>17.521999999999998</c:v>
                </c:pt>
                <c:pt idx="257">
                  <c:v>17.353999999999999</c:v>
                </c:pt>
                <c:pt idx="258">
                  <c:v>17.355</c:v>
                </c:pt>
                <c:pt idx="259">
                  <c:v>17.151</c:v>
                </c:pt>
                <c:pt idx="260">
                  <c:v>17.065000000000001</c:v>
                </c:pt>
                <c:pt idx="261">
                  <c:v>16.824000000000002</c:v>
                </c:pt>
                <c:pt idx="262">
                  <c:v>16.579999999999998</c:v>
                </c:pt>
                <c:pt idx="263">
                  <c:v>16.582000000000001</c:v>
                </c:pt>
                <c:pt idx="264">
                  <c:v>16.309999999999999</c:v>
                </c:pt>
                <c:pt idx="265">
                  <c:v>16.204000000000001</c:v>
                </c:pt>
                <c:pt idx="266">
                  <c:v>16.245999999999999</c:v>
                </c:pt>
                <c:pt idx="267">
                  <c:v>16.329999999999998</c:v>
                </c:pt>
                <c:pt idx="268">
                  <c:v>16.321999999999999</c:v>
                </c:pt>
                <c:pt idx="269">
                  <c:v>16.395</c:v>
                </c:pt>
                <c:pt idx="270">
                  <c:v>16.46</c:v>
                </c:pt>
                <c:pt idx="271">
                  <c:v>16.428000000000001</c:v>
                </c:pt>
                <c:pt idx="272">
                  <c:v>16.396000000000001</c:v>
                </c:pt>
                <c:pt idx="273">
                  <c:v>16.460999999999999</c:v>
                </c:pt>
                <c:pt idx="274">
                  <c:v>16.527999999999999</c:v>
                </c:pt>
                <c:pt idx="275">
                  <c:v>16.516999999999999</c:v>
                </c:pt>
                <c:pt idx="276">
                  <c:v>16.501999999999999</c:v>
                </c:pt>
                <c:pt idx="277">
                  <c:v>16.507999999999999</c:v>
                </c:pt>
                <c:pt idx="278">
                  <c:v>16.527999999999999</c:v>
                </c:pt>
                <c:pt idx="279">
                  <c:v>16.527000000000001</c:v>
                </c:pt>
                <c:pt idx="280">
                  <c:v>16.524999999999999</c:v>
                </c:pt>
                <c:pt idx="281">
                  <c:v>16.434999999999999</c:v>
                </c:pt>
                <c:pt idx="282">
                  <c:v>16.315000000000001</c:v>
                </c:pt>
                <c:pt idx="283">
                  <c:v>16.318999999999999</c:v>
                </c:pt>
                <c:pt idx="284">
                  <c:v>16.257000000000001</c:v>
                </c:pt>
                <c:pt idx="285">
                  <c:v>16.14</c:v>
                </c:pt>
                <c:pt idx="286">
                  <c:v>16.137</c:v>
                </c:pt>
                <c:pt idx="287">
                  <c:v>16.126000000000001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D0B-4539-9D70-E800AD9622BC}"/>
            </c:ext>
          </c:extLst>
        </c:ser>
        <c:ser>
          <c:idx val="8"/>
          <c:order val="1"/>
          <c:tx>
            <c:strRef>
              <c:f>BMTN_Temp!$M$1</c:f>
              <c:strCache>
                <c:ptCount val="1"/>
                <c:pt idx="0">
                  <c:v>Micro-Macro</c:v>
                </c:pt>
              </c:strCache>
            </c:strRef>
          </c:tx>
          <c:spPr>
            <a:ln w="9525" cap="rnd">
              <a:solidFill>
                <a:schemeClr val="tx1"/>
              </a:solidFill>
              <a:round/>
            </a:ln>
            <a:effectLst/>
          </c:spPr>
          <c:marker>
            <c:symbol val="triangle"/>
            <c:size val="3"/>
            <c:spPr>
              <a:solidFill>
                <a:schemeClr val="tx1">
                  <a:lumMod val="95000"/>
                  <a:lumOff val="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BMTN_Temp!$C$2:$C$298</c:f>
              <c:numCache>
                <c:formatCode>h:mm</c:formatCode>
                <c:ptCount val="297"/>
                <c:pt idx="0">
                  <c:v>0</c:v>
                </c:pt>
                <c:pt idx="1">
                  <c:v>3.472222222222222E-3</c:v>
                </c:pt>
                <c:pt idx="2">
                  <c:v>6.9444444444444441E-3</c:v>
                </c:pt>
                <c:pt idx="3">
                  <c:v>1.0416666666666701E-2</c:v>
                </c:pt>
                <c:pt idx="4">
                  <c:v>1.38888888888889E-2</c:v>
                </c:pt>
                <c:pt idx="5">
                  <c:v>1.7361111111111101E-2</c:v>
                </c:pt>
                <c:pt idx="6">
                  <c:v>2.0833333333333301E-2</c:v>
                </c:pt>
                <c:pt idx="7">
                  <c:v>2.43055555555555E-2</c:v>
                </c:pt>
                <c:pt idx="8">
                  <c:v>2.7777777777777801E-2</c:v>
                </c:pt>
                <c:pt idx="9">
                  <c:v>3.125E-2</c:v>
                </c:pt>
                <c:pt idx="10">
                  <c:v>3.4722222222222203E-2</c:v>
                </c:pt>
                <c:pt idx="11">
                  <c:v>3.8194444444444399E-2</c:v>
                </c:pt>
                <c:pt idx="12">
                  <c:v>4.1666666666666602E-2</c:v>
                </c:pt>
                <c:pt idx="13">
                  <c:v>4.5138888888888902E-2</c:v>
                </c:pt>
                <c:pt idx="14">
                  <c:v>4.8611111111111098E-2</c:v>
                </c:pt>
                <c:pt idx="15">
                  <c:v>5.2083333333333301E-2</c:v>
                </c:pt>
                <c:pt idx="16">
                  <c:v>5.5555555555555497E-2</c:v>
                </c:pt>
                <c:pt idx="17">
                  <c:v>5.9027777777777797E-2</c:v>
                </c:pt>
                <c:pt idx="18">
                  <c:v>6.25E-2</c:v>
                </c:pt>
                <c:pt idx="19">
                  <c:v>6.5972222222222196E-2</c:v>
                </c:pt>
                <c:pt idx="20">
                  <c:v>6.9444444444444406E-2</c:v>
                </c:pt>
                <c:pt idx="21">
                  <c:v>7.2916666666666602E-2</c:v>
                </c:pt>
                <c:pt idx="22">
                  <c:v>7.6388888888888895E-2</c:v>
                </c:pt>
                <c:pt idx="23">
                  <c:v>7.9861111111111105E-2</c:v>
                </c:pt>
                <c:pt idx="24">
                  <c:v>8.3333333333333301E-2</c:v>
                </c:pt>
                <c:pt idx="25">
                  <c:v>8.6805555555555497E-2</c:v>
                </c:pt>
                <c:pt idx="26">
                  <c:v>9.0277777777777804E-2</c:v>
                </c:pt>
                <c:pt idx="27">
                  <c:v>9.375E-2</c:v>
                </c:pt>
                <c:pt idx="28">
                  <c:v>9.7222222222222196E-2</c:v>
                </c:pt>
                <c:pt idx="29">
                  <c:v>0.100694444444444</c:v>
                </c:pt>
                <c:pt idx="30">
                  <c:v>0.10416666666666601</c:v>
                </c:pt>
                <c:pt idx="31">
                  <c:v>0.10763888888888901</c:v>
                </c:pt>
                <c:pt idx="32">
                  <c:v>0.11111111111111099</c:v>
                </c:pt>
                <c:pt idx="33">
                  <c:v>0.114583333333333</c:v>
                </c:pt>
                <c:pt idx="34">
                  <c:v>0.118055555555555</c:v>
                </c:pt>
                <c:pt idx="35">
                  <c:v>0.121527777777778</c:v>
                </c:pt>
                <c:pt idx="36">
                  <c:v>0.125</c:v>
                </c:pt>
                <c:pt idx="37">
                  <c:v>0.12847222222222199</c:v>
                </c:pt>
                <c:pt idx="38">
                  <c:v>0.131944444444444</c:v>
                </c:pt>
                <c:pt idx="39">
                  <c:v>0.13541666666666599</c:v>
                </c:pt>
                <c:pt idx="40">
                  <c:v>0.13888888888888901</c:v>
                </c:pt>
                <c:pt idx="41">
                  <c:v>0.14236111111111099</c:v>
                </c:pt>
                <c:pt idx="42">
                  <c:v>0.14583333333333301</c:v>
                </c:pt>
                <c:pt idx="43">
                  <c:v>0.149305555555555</c:v>
                </c:pt>
                <c:pt idx="44">
                  <c:v>0.15277777777777801</c:v>
                </c:pt>
                <c:pt idx="45">
                  <c:v>0.15625</c:v>
                </c:pt>
                <c:pt idx="46">
                  <c:v>0.15972222222222199</c:v>
                </c:pt>
                <c:pt idx="47">
                  <c:v>0.163194444444444</c:v>
                </c:pt>
                <c:pt idx="48">
                  <c:v>0.16666666666666599</c:v>
                </c:pt>
                <c:pt idx="49">
                  <c:v>0.17013888888888901</c:v>
                </c:pt>
                <c:pt idx="50">
                  <c:v>0.17361111111111099</c:v>
                </c:pt>
                <c:pt idx="51">
                  <c:v>0.17708333333333301</c:v>
                </c:pt>
                <c:pt idx="52">
                  <c:v>0.180555555555555</c:v>
                </c:pt>
                <c:pt idx="53">
                  <c:v>0.18402777777777801</c:v>
                </c:pt>
                <c:pt idx="54">
                  <c:v>0.1875</c:v>
                </c:pt>
                <c:pt idx="55">
                  <c:v>0.19097222222222199</c:v>
                </c:pt>
                <c:pt idx="56">
                  <c:v>0.194444444444444</c:v>
                </c:pt>
                <c:pt idx="57">
                  <c:v>0.19791666666666599</c:v>
                </c:pt>
                <c:pt idx="58">
                  <c:v>0.20138888888888901</c:v>
                </c:pt>
                <c:pt idx="59">
                  <c:v>0.20486111111111099</c:v>
                </c:pt>
                <c:pt idx="60">
                  <c:v>0.20833333333333301</c:v>
                </c:pt>
                <c:pt idx="61">
                  <c:v>0.211805555555555</c:v>
                </c:pt>
                <c:pt idx="62">
                  <c:v>0.21527777777777801</c:v>
                </c:pt>
                <c:pt idx="63">
                  <c:v>0.21875</c:v>
                </c:pt>
                <c:pt idx="64">
                  <c:v>0.22222222222222199</c:v>
                </c:pt>
                <c:pt idx="65">
                  <c:v>0.225694444444444</c:v>
                </c:pt>
                <c:pt idx="66">
                  <c:v>0.22916666666666599</c:v>
                </c:pt>
                <c:pt idx="67">
                  <c:v>0.23263888888888901</c:v>
                </c:pt>
                <c:pt idx="68">
                  <c:v>0.23611111111111099</c:v>
                </c:pt>
                <c:pt idx="69">
                  <c:v>0.23958333333333301</c:v>
                </c:pt>
                <c:pt idx="70">
                  <c:v>0.243055555555555</c:v>
                </c:pt>
                <c:pt idx="71">
                  <c:v>0.24652777777777801</c:v>
                </c:pt>
                <c:pt idx="72">
                  <c:v>0.25</c:v>
                </c:pt>
                <c:pt idx="73">
                  <c:v>0.25347222222222199</c:v>
                </c:pt>
                <c:pt idx="74">
                  <c:v>0.25694444444444398</c:v>
                </c:pt>
                <c:pt idx="75">
                  <c:v>0.26041666666666602</c:v>
                </c:pt>
                <c:pt idx="76">
                  <c:v>0.26388888888888901</c:v>
                </c:pt>
                <c:pt idx="77">
                  <c:v>0.26736111111111099</c:v>
                </c:pt>
                <c:pt idx="78">
                  <c:v>0.27083333333333298</c:v>
                </c:pt>
                <c:pt idx="79">
                  <c:v>0.27430555555555503</c:v>
                </c:pt>
                <c:pt idx="80">
                  <c:v>0.27777777777777801</c:v>
                </c:pt>
                <c:pt idx="81">
                  <c:v>0.28125</c:v>
                </c:pt>
                <c:pt idx="82">
                  <c:v>0.28472222222222199</c:v>
                </c:pt>
                <c:pt idx="83">
                  <c:v>0.28819444444444398</c:v>
                </c:pt>
                <c:pt idx="84">
                  <c:v>0.29166666666666602</c:v>
                </c:pt>
                <c:pt idx="85">
                  <c:v>0.29513888888888901</c:v>
                </c:pt>
                <c:pt idx="86">
                  <c:v>0.29861111111111099</c:v>
                </c:pt>
                <c:pt idx="87">
                  <c:v>0.30208333333333298</c:v>
                </c:pt>
                <c:pt idx="88">
                  <c:v>0.30555555555555503</c:v>
                </c:pt>
                <c:pt idx="89">
                  <c:v>0.30902777777777801</c:v>
                </c:pt>
                <c:pt idx="90">
                  <c:v>0.3125</c:v>
                </c:pt>
                <c:pt idx="91">
                  <c:v>0.31597222222222199</c:v>
                </c:pt>
                <c:pt idx="92">
                  <c:v>0.31944444444444398</c:v>
                </c:pt>
                <c:pt idx="93">
                  <c:v>0.32291666666666602</c:v>
                </c:pt>
                <c:pt idx="94">
                  <c:v>0.32638888888888901</c:v>
                </c:pt>
                <c:pt idx="95">
                  <c:v>0.32986111111111099</c:v>
                </c:pt>
                <c:pt idx="96">
                  <c:v>0.33333333333333298</c:v>
                </c:pt>
                <c:pt idx="97">
                  <c:v>0.33680555555555503</c:v>
                </c:pt>
                <c:pt idx="98">
                  <c:v>0.34027777777777801</c:v>
                </c:pt>
                <c:pt idx="99">
                  <c:v>0.34375</c:v>
                </c:pt>
                <c:pt idx="100">
                  <c:v>0.34722222222222199</c:v>
                </c:pt>
                <c:pt idx="101">
                  <c:v>0.35069444444444398</c:v>
                </c:pt>
                <c:pt idx="102">
                  <c:v>0.35416666666666602</c:v>
                </c:pt>
                <c:pt idx="103">
                  <c:v>0.35763888888888901</c:v>
                </c:pt>
                <c:pt idx="104">
                  <c:v>0.36111111111111099</c:v>
                </c:pt>
                <c:pt idx="105">
                  <c:v>0.36458333333333298</c:v>
                </c:pt>
                <c:pt idx="106">
                  <c:v>0.36805555555555503</c:v>
                </c:pt>
                <c:pt idx="107">
                  <c:v>0.37152777777777801</c:v>
                </c:pt>
                <c:pt idx="108">
                  <c:v>0.375</c:v>
                </c:pt>
                <c:pt idx="109">
                  <c:v>0.37847222222222199</c:v>
                </c:pt>
                <c:pt idx="110">
                  <c:v>0.38194444444444398</c:v>
                </c:pt>
                <c:pt idx="111">
                  <c:v>0.38541666666666602</c:v>
                </c:pt>
                <c:pt idx="112">
                  <c:v>0.38888888888888901</c:v>
                </c:pt>
                <c:pt idx="113">
                  <c:v>0.39236111111111099</c:v>
                </c:pt>
                <c:pt idx="114">
                  <c:v>0.39583333333333298</c:v>
                </c:pt>
                <c:pt idx="115">
                  <c:v>0.39930555555555503</c:v>
                </c:pt>
                <c:pt idx="116">
                  <c:v>0.40277777777777801</c:v>
                </c:pt>
                <c:pt idx="117">
                  <c:v>0.40625</c:v>
                </c:pt>
                <c:pt idx="118">
                  <c:v>0.40972222222222199</c:v>
                </c:pt>
                <c:pt idx="119">
                  <c:v>0.41319444444444398</c:v>
                </c:pt>
                <c:pt idx="120">
                  <c:v>0.41666666666666602</c:v>
                </c:pt>
                <c:pt idx="121">
                  <c:v>0.42013888888888901</c:v>
                </c:pt>
                <c:pt idx="122">
                  <c:v>0.42361111111111099</c:v>
                </c:pt>
                <c:pt idx="123">
                  <c:v>0.42708333333333298</c:v>
                </c:pt>
                <c:pt idx="124">
                  <c:v>0.43055555555555503</c:v>
                </c:pt>
                <c:pt idx="125">
                  <c:v>0.43402777777777801</c:v>
                </c:pt>
                <c:pt idx="126">
                  <c:v>0.4375</c:v>
                </c:pt>
                <c:pt idx="127">
                  <c:v>0.44097222222222199</c:v>
                </c:pt>
                <c:pt idx="128">
                  <c:v>0.44444444444444398</c:v>
                </c:pt>
                <c:pt idx="129">
                  <c:v>0.44791666666666602</c:v>
                </c:pt>
                <c:pt idx="130">
                  <c:v>0.45138888888888901</c:v>
                </c:pt>
                <c:pt idx="131">
                  <c:v>0.45486111111111099</c:v>
                </c:pt>
                <c:pt idx="132">
                  <c:v>0.45833333333333298</c:v>
                </c:pt>
                <c:pt idx="133">
                  <c:v>0.46180555555555503</c:v>
                </c:pt>
                <c:pt idx="134">
                  <c:v>0.46527777777777801</c:v>
                </c:pt>
                <c:pt idx="135">
                  <c:v>0.46875</c:v>
                </c:pt>
                <c:pt idx="136">
                  <c:v>0.47222222222222199</c:v>
                </c:pt>
                <c:pt idx="137">
                  <c:v>0.47569444444444398</c:v>
                </c:pt>
                <c:pt idx="138">
                  <c:v>0.47916666666666602</c:v>
                </c:pt>
                <c:pt idx="139">
                  <c:v>0.48263888888888901</c:v>
                </c:pt>
                <c:pt idx="140">
                  <c:v>0.48611111111111099</c:v>
                </c:pt>
                <c:pt idx="141">
                  <c:v>0.48958333333333298</c:v>
                </c:pt>
                <c:pt idx="142">
                  <c:v>0.49305555555555503</c:v>
                </c:pt>
                <c:pt idx="143">
                  <c:v>0.49652777777777801</c:v>
                </c:pt>
                <c:pt idx="144">
                  <c:v>0.5</c:v>
                </c:pt>
                <c:pt idx="145">
                  <c:v>0.50347222222222199</c:v>
                </c:pt>
                <c:pt idx="146">
                  <c:v>0.50694444444444398</c:v>
                </c:pt>
                <c:pt idx="147">
                  <c:v>0.51041666666666596</c:v>
                </c:pt>
                <c:pt idx="148">
                  <c:v>0.51388888888888895</c:v>
                </c:pt>
                <c:pt idx="149">
                  <c:v>0.51736111111111105</c:v>
                </c:pt>
                <c:pt idx="150">
                  <c:v>0.52083333333333304</c:v>
                </c:pt>
                <c:pt idx="151">
                  <c:v>0.52430555555555503</c:v>
                </c:pt>
                <c:pt idx="152">
                  <c:v>0.52777777777777801</c:v>
                </c:pt>
                <c:pt idx="153">
                  <c:v>0.53125</c:v>
                </c:pt>
                <c:pt idx="154">
                  <c:v>0.53472222222222199</c:v>
                </c:pt>
                <c:pt idx="155">
                  <c:v>0.53819444444444398</c:v>
                </c:pt>
                <c:pt idx="156">
                  <c:v>0.54166666666666596</c:v>
                </c:pt>
                <c:pt idx="157">
                  <c:v>0.54513888888888895</c:v>
                </c:pt>
                <c:pt idx="158">
                  <c:v>0.54861111111111105</c:v>
                </c:pt>
                <c:pt idx="159">
                  <c:v>0.55208333333333304</c:v>
                </c:pt>
                <c:pt idx="160">
                  <c:v>0.55555555555555503</c:v>
                </c:pt>
                <c:pt idx="161">
                  <c:v>0.55902777777777801</c:v>
                </c:pt>
                <c:pt idx="162">
                  <c:v>0.5625</c:v>
                </c:pt>
                <c:pt idx="163">
                  <c:v>0.56597222222222199</c:v>
                </c:pt>
                <c:pt idx="164">
                  <c:v>0.56944444444444398</c:v>
                </c:pt>
                <c:pt idx="165">
                  <c:v>0.57291666666666596</c:v>
                </c:pt>
                <c:pt idx="166">
                  <c:v>0.57638888888888895</c:v>
                </c:pt>
                <c:pt idx="167">
                  <c:v>0.57986111111111105</c:v>
                </c:pt>
                <c:pt idx="168">
                  <c:v>0.58333333333333304</c:v>
                </c:pt>
                <c:pt idx="169">
                  <c:v>0.58680555555555503</c:v>
                </c:pt>
                <c:pt idx="170">
                  <c:v>0.59027777777777701</c:v>
                </c:pt>
                <c:pt idx="171">
                  <c:v>0.59375</c:v>
                </c:pt>
                <c:pt idx="172">
                  <c:v>0.59722222222222199</c:v>
                </c:pt>
                <c:pt idx="173">
                  <c:v>0.60069444444444398</c:v>
                </c:pt>
                <c:pt idx="174">
                  <c:v>0.60416666666666596</c:v>
                </c:pt>
                <c:pt idx="175">
                  <c:v>0.60763888888888895</c:v>
                </c:pt>
                <c:pt idx="176">
                  <c:v>0.61111111111111105</c:v>
                </c:pt>
                <c:pt idx="177">
                  <c:v>0.61458333333333304</c:v>
                </c:pt>
                <c:pt idx="178">
                  <c:v>0.61805555555555503</c:v>
                </c:pt>
                <c:pt idx="179">
                  <c:v>0.62152777777777701</c:v>
                </c:pt>
                <c:pt idx="180">
                  <c:v>0.625</c:v>
                </c:pt>
                <c:pt idx="181">
                  <c:v>0.62847222222222199</c:v>
                </c:pt>
                <c:pt idx="182">
                  <c:v>0.63194444444444398</c:v>
                </c:pt>
                <c:pt idx="183">
                  <c:v>0.63541666666666596</c:v>
                </c:pt>
                <c:pt idx="184">
                  <c:v>0.63888888888888895</c:v>
                </c:pt>
                <c:pt idx="185">
                  <c:v>0.64236111111111105</c:v>
                </c:pt>
                <c:pt idx="186">
                  <c:v>0.64583333333333304</c:v>
                </c:pt>
                <c:pt idx="187">
                  <c:v>0.64930555555555503</c:v>
                </c:pt>
                <c:pt idx="188">
                  <c:v>0.65277777777777701</c:v>
                </c:pt>
                <c:pt idx="189">
                  <c:v>0.65625</c:v>
                </c:pt>
                <c:pt idx="190">
                  <c:v>0.65972222222222199</c:v>
                </c:pt>
                <c:pt idx="191">
                  <c:v>0.66319444444444398</c:v>
                </c:pt>
                <c:pt idx="192">
                  <c:v>0.66666666666666596</c:v>
                </c:pt>
                <c:pt idx="193">
                  <c:v>0.67013888888888895</c:v>
                </c:pt>
                <c:pt idx="194">
                  <c:v>0.67361111111111105</c:v>
                </c:pt>
                <c:pt idx="195">
                  <c:v>0.67708333333333304</c:v>
                </c:pt>
                <c:pt idx="196">
                  <c:v>0.68055555555555503</c:v>
                </c:pt>
                <c:pt idx="197">
                  <c:v>0.68402777777777701</c:v>
                </c:pt>
                <c:pt idx="198">
                  <c:v>0.6875</c:v>
                </c:pt>
                <c:pt idx="199">
                  <c:v>0.69097222222222199</c:v>
                </c:pt>
                <c:pt idx="200">
                  <c:v>0.69444444444444398</c:v>
                </c:pt>
                <c:pt idx="201">
                  <c:v>0.69791666666666596</c:v>
                </c:pt>
                <c:pt idx="202">
                  <c:v>0.70138888888888895</c:v>
                </c:pt>
                <c:pt idx="203">
                  <c:v>0.70486111111111105</c:v>
                </c:pt>
                <c:pt idx="204">
                  <c:v>0.70833333333333304</c:v>
                </c:pt>
                <c:pt idx="205">
                  <c:v>0.71180555555555503</c:v>
                </c:pt>
                <c:pt idx="206">
                  <c:v>0.71527777777777701</c:v>
                </c:pt>
                <c:pt idx="207">
                  <c:v>0.71875</c:v>
                </c:pt>
                <c:pt idx="208">
                  <c:v>0.72222222222222199</c:v>
                </c:pt>
                <c:pt idx="209">
                  <c:v>0.72569444444444398</c:v>
                </c:pt>
                <c:pt idx="210">
                  <c:v>0.72916666666666596</c:v>
                </c:pt>
                <c:pt idx="211">
                  <c:v>0.73263888888888895</c:v>
                </c:pt>
                <c:pt idx="212">
                  <c:v>0.73611111111111105</c:v>
                </c:pt>
                <c:pt idx="213">
                  <c:v>0.73958333333333304</c:v>
                </c:pt>
                <c:pt idx="214">
                  <c:v>0.74305555555555503</c:v>
                </c:pt>
                <c:pt idx="215">
                  <c:v>0.74652777777777701</c:v>
                </c:pt>
                <c:pt idx="216">
                  <c:v>0.75</c:v>
                </c:pt>
                <c:pt idx="217">
                  <c:v>0.75347222222222199</c:v>
                </c:pt>
                <c:pt idx="218">
                  <c:v>0.75694444444444398</c:v>
                </c:pt>
                <c:pt idx="219">
                  <c:v>0.76041666666666596</c:v>
                </c:pt>
                <c:pt idx="220">
                  <c:v>0.76388888888888895</c:v>
                </c:pt>
                <c:pt idx="221">
                  <c:v>0.76736111111111105</c:v>
                </c:pt>
                <c:pt idx="222">
                  <c:v>0.77083333333333304</c:v>
                </c:pt>
                <c:pt idx="223">
                  <c:v>0.77430555555555503</c:v>
                </c:pt>
                <c:pt idx="224">
                  <c:v>0.77777777777777701</c:v>
                </c:pt>
                <c:pt idx="225">
                  <c:v>0.78125</c:v>
                </c:pt>
                <c:pt idx="226">
                  <c:v>0.78472222222222199</c:v>
                </c:pt>
                <c:pt idx="227">
                  <c:v>0.78819444444444398</c:v>
                </c:pt>
                <c:pt idx="228">
                  <c:v>0.79166666666666596</c:v>
                </c:pt>
                <c:pt idx="229">
                  <c:v>0.79513888888888895</c:v>
                </c:pt>
                <c:pt idx="230">
                  <c:v>0.79861111111111105</c:v>
                </c:pt>
                <c:pt idx="231">
                  <c:v>0.80208333333333304</c:v>
                </c:pt>
                <c:pt idx="232">
                  <c:v>0.80555555555555503</c:v>
                </c:pt>
                <c:pt idx="233">
                  <c:v>0.80902777777777701</c:v>
                </c:pt>
                <c:pt idx="234">
                  <c:v>0.8125</c:v>
                </c:pt>
                <c:pt idx="235">
                  <c:v>0.81597222222222199</c:v>
                </c:pt>
                <c:pt idx="236">
                  <c:v>0.81944444444444398</c:v>
                </c:pt>
                <c:pt idx="237">
                  <c:v>0.82291666666666596</c:v>
                </c:pt>
                <c:pt idx="238">
                  <c:v>0.82638888888888895</c:v>
                </c:pt>
                <c:pt idx="239">
                  <c:v>0.82986111111111105</c:v>
                </c:pt>
                <c:pt idx="240">
                  <c:v>0.83333333333333304</c:v>
                </c:pt>
                <c:pt idx="241">
                  <c:v>0.83680555555555503</c:v>
                </c:pt>
                <c:pt idx="242">
                  <c:v>0.84027777777777701</c:v>
                </c:pt>
                <c:pt idx="243">
                  <c:v>0.84375</c:v>
                </c:pt>
                <c:pt idx="244">
                  <c:v>0.84722222222222199</c:v>
                </c:pt>
                <c:pt idx="245">
                  <c:v>0.85069444444444398</c:v>
                </c:pt>
                <c:pt idx="246">
                  <c:v>0.85416666666666596</c:v>
                </c:pt>
                <c:pt idx="247">
                  <c:v>0.85763888888888895</c:v>
                </c:pt>
                <c:pt idx="248">
                  <c:v>0.86111111111111105</c:v>
                </c:pt>
                <c:pt idx="249">
                  <c:v>0.86458333333333304</c:v>
                </c:pt>
                <c:pt idx="250">
                  <c:v>0.86805555555555503</c:v>
                </c:pt>
                <c:pt idx="251">
                  <c:v>0.87152777777777701</c:v>
                </c:pt>
                <c:pt idx="252">
                  <c:v>0.875</c:v>
                </c:pt>
                <c:pt idx="253">
                  <c:v>0.87847222222222199</c:v>
                </c:pt>
                <c:pt idx="254">
                  <c:v>0.88194444444444398</c:v>
                </c:pt>
                <c:pt idx="255">
                  <c:v>0.88541666666666596</c:v>
                </c:pt>
                <c:pt idx="256">
                  <c:v>0.88888888888888895</c:v>
                </c:pt>
                <c:pt idx="257">
                  <c:v>0.89236111111111105</c:v>
                </c:pt>
                <c:pt idx="258">
                  <c:v>0.89583333333333304</c:v>
                </c:pt>
                <c:pt idx="259">
                  <c:v>0.89930555555555503</c:v>
                </c:pt>
                <c:pt idx="260">
                  <c:v>0.90277777777777701</c:v>
                </c:pt>
                <c:pt idx="261">
                  <c:v>0.90625</c:v>
                </c:pt>
                <c:pt idx="262">
                  <c:v>0.90972222222222199</c:v>
                </c:pt>
                <c:pt idx="263">
                  <c:v>0.91319444444444398</c:v>
                </c:pt>
                <c:pt idx="264">
                  <c:v>0.91666666666666596</c:v>
                </c:pt>
                <c:pt idx="265">
                  <c:v>0.92013888888888895</c:v>
                </c:pt>
                <c:pt idx="266">
                  <c:v>0.92361111111111105</c:v>
                </c:pt>
                <c:pt idx="267">
                  <c:v>0.92708333333333304</c:v>
                </c:pt>
                <c:pt idx="268">
                  <c:v>0.93055555555555503</c:v>
                </c:pt>
                <c:pt idx="269">
                  <c:v>0.93402777777777701</c:v>
                </c:pt>
                <c:pt idx="270">
                  <c:v>0.9375</c:v>
                </c:pt>
                <c:pt idx="271">
                  <c:v>0.94097222222222199</c:v>
                </c:pt>
                <c:pt idx="272">
                  <c:v>0.94444444444444398</c:v>
                </c:pt>
                <c:pt idx="273">
                  <c:v>0.94791666666666596</c:v>
                </c:pt>
                <c:pt idx="274">
                  <c:v>0.95138888888888895</c:v>
                </c:pt>
                <c:pt idx="275">
                  <c:v>0.95486111111111105</c:v>
                </c:pt>
                <c:pt idx="276">
                  <c:v>0.95833333333333304</c:v>
                </c:pt>
                <c:pt idx="277">
                  <c:v>0.96180555555555503</c:v>
                </c:pt>
                <c:pt idx="278">
                  <c:v>0.96527777777777701</c:v>
                </c:pt>
                <c:pt idx="279">
                  <c:v>0.96875</c:v>
                </c:pt>
                <c:pt idx="280">
                  <c:v>0.97222222222222199</c:v>
                </c:pt>
                <c:pt idx="281">
                  <c:v>0.97569444444444398</c:v>
                </c:pt>
                <c:pt idx="282">
                  <c:v>0.97916666666666596</c:v>
                </c:pt>
                <c:pt idx="283">
                  <c:v>0.98263888888888895</c:v>
                </c:pt>
                <c:pt idx="284">
                  <c:v>0.98611111111111105</c:v>
                </c:pt>
                <c:pt idx="285">
                  <c:v>0.98958333333333304</c:v>
                </c:pt>
                <c:pt idx="286">
                  <c:v>0.99305555555555503</c:v>
                </c:pt>
                <c:pt idx="287">
                  <c:v>0.99652777777777701</c:v>
                </c:pt>
                <c:pt idx="288">
                  <c:v>1</c:v>
                </c:pt>
                <c:pt idx="289">
                  <c:v>1.0034722222222201</c:v>
                </c:pt>
                <c:pt idx="290">
                  <c:v>1.00694444444444</c:v>
                </c:pt>
                <c:pt idx="291">
                  <c:v>1.0104166666666601</c:v>
                </c:pt>
                <c:pt idx="292">
                  <c:v>1.0138888888888899</c:v>
                </c:pt>
                <c:pt idx="293">
                  <c:v>1.0173611111111101</c:v>
                </c:pt>
                <c:pt idx="294">
                  <c:v>1.0208333333333299</c:v>
                </c:pt>
                <c:pt idx="295">
                  <c:v>1.02430555555555</c:v>
                </c:pt>
                <c:pt idx="296">
                  <c:v>1.0277777777777799</c:v>
                </c:pt>
              </c:numCache>
            </c:numRef>
          </c:xVal>
          <c:yVal>
            <c:numRef>
              <c:f>BMTN_Temp!$M$2:$M$289</c:f>
              <c:numCache>
                <c:formatCode>General</c:formatCode>
                <c:ptCount val="288"/>
                <c:pt idx="0">
                  <c:v>15.221445049929599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14.636049263620301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14.384212508153899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14.1516240914344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13.951962633132901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15.058142412567101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15.870910917019801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15.9769385308742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16.2524671927452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16.531446028542501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17.471654283308901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18.7360095066547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19.611636487245502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20.9907599685192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21.171604932045899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20.405152075099899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17.6182981198072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17.606084412550899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16.551167411923402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16.244079043221401</c:v>
                </c:pt>
                <c:pt idx="286">
                  <c:v>#N/A</c:v>
                </c:pt>
                <c:pt idx="287">
                  <c:v>#N/A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D0B-4539-9D70-E800AD9622BC}"/>
            </c:ext>
          </c:extLst>
        </c:ser>
        <c:ser>
          <c:idx val="5"/>
          <c:order val="2"/>
          <c:tx>
            <c:strRef>
              <c:f>BMTN_Temp!$J$1</c:f>
              <c:strCache>
                <c:ptCount val="1"/>
                <c:pt idx="0">
                  <c:v>WRF-HRRR</c:v>
                </c:pt>
              </c:strCache>
            </c:strRef>
          </c:tx>
          <c:spPr>
            <a:ln w="63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BMTN_Temp!$C$2:$C$289</c:f>
              <c:numCache>
                <c:formatCode>h:mm</c:formatCode>
                <c:ptCount val="288"/>
                <c:pt idx="0">
                  <c:v>0</c:v>
                </c:pt>
                <c:pt idx="1">
                  <c:v>3.472222222222222E-3</c:v>
                </c:pt>
                <c:pt idx="2">
                  <c:v>6.9444444444444441E-3</c:v>
                </c:pt>
                <c:pt idx="3">
                  <c:v>1.0416666666666701E-2</c:v>
                </c:pt>
                <c:pt idx="4">
                  <c:v>1.38888888888889E-2</c:v>
                </c:pt>
                <c:pt idx="5">
                  <c:v>1.7361111111111101E-2</c:v>
                </c:pt>
                <c:pt idx="6">
                  <c:v>2.0833333333333301E-2</c:v>
                </c:pt>
                <c:pt idx="7">
                  <c:v>2.43055555555555E-2</c:v>
                </c:pt>
                <c:pt idx="8">
                  <c:v>2.7777777777777801E-2</c:v>
                </c:pt>
                <c:pt idx="9">
                  <c:v>3.125E-2</c:v>
                </c:pt>
                <c:pt idx="10">
                  <c:v>3.4722222222222203E-2</c:v>
                </c:pt>
                <c:pt idx="11">
                  <c:v>3.8194444444444399E-2</c:v>
                </c:pt>
                <c:pt idx="12">
                  <c:v>4.1666666666666602E-2</c:v>
                </c:pt>
                <c:pt idx="13">
                  <c:v>4.5138888888888902E-2</c:v>
                </c:pt>
                <c:pt idx="14">
                  <c:v>4.8611111111111098E-2</c:v>
                </c:pt>
                <c:pt idx="15">
                  <c:v>5.2083333333333301E-2</c:v>
                </c:pt>
                <c:pt idx="16">
                  <c:v>5.5555555555555497E-2</c:v>
                </c:pt>
                <c:pt idx="17">
                  <c:v>5.9027777777777797E-2</c:v>
                </c:pt>
                <c:pt idx="18">
                  <c:v>6.25E-2</c:v>
                </c:pt>
                <c:pt idx="19">
                  <c:v>6.5972222222222196E-2</c:v>
                </c:pt>
                <c:pt idx="20">
                  <c:v>6.9444444444444406E-2</c:v>
                </c:pt>
                <c:pt idx="21">
                  <c:v>7.2916666666666602E-2</c:v>
                </c:pt>
                <c:pt idx="22">
                  <c:v>7.6388888888888895E-2</c:v>
                </c:pt>
                <c:pt idx="23">
                  <c:v>7.9861111111111105E-2</c:v>
                </c:pt>
                <c:pt idx="24">
                  <c:v>8.3333333333333301E-2</c:v>
                </c:pt>
                <c:pt idx="25">
                  <c:v>8.6805555555555497E-2</c:v>
                </c:pt>
                <c:pt idx="26">
                  <c:v>9.0277777777777804E-2</c:v>
                </c:pt>
                <c:pt idx="27">
                  <c:v>9.375E-2</c:v>
                </c:pt>
                <c:pt idx="28">
                  <c:v>9.7222222222222196E-2</c:v>
                </c:pt>
                <c:pt idx="29">
                  <c:v>0.100694444444444</c:v>
                </c:pt>
                <c:pt idx="30">
                  <c:v>0.10416666666666601</c:v>
                </c:pt>
                <c:pt idx="31">
                  <c:v>0.10763888888888901</c:v>
                </c:pt>
                <c:pt idx="32">
                  <c:v>0.11111111111111099</c:v>
                </c:pt>
                <c:pt idx="33">
                  <c:v>0.114583333333333</c:v>
                </c:pt>
                <c:pt idx="34">
                  <c:v>0.118055555555555</c:v>
                </c:pt>
                <c:pt idx="35">
                  <c:v>0.121527777777778</c:v>
                </c:pt>
                <c:pt idx="36">
                  <c:v>0.125</c:v>
                </c:pt>
                <c:pt idx="37">
                  <c:v>0.12847222222222199</c:v>
                </c:pt>
                <c:pt idx="38">
                  <c:v>0.131944444444444</c:v>
                </c:pt>
                <c:pt idx="39">
                  <c:v>0.13541666666666599</c:v>
                </c:pt>
                <c:pt idx="40">
                  <c:v>0.13888888888888901</c:v>
                </c:pt>
                <c:pt idx="41">
                  <c:v>0.14236111111111099</c:v>
                </c:pt>
                <c:pt idx="42">
                  <c:v>0.14583333333333301</c:v>
                </c:pt>
                <c:pt idx="43">
                  <c:v>0.149305555555555</c:v>
                </c:pt>
                <c:pt idx="44">
                  <c:v>0.15277777777777801</c:v>
                </c:pt>
                <c:pt idx="45">
                  <c:v>0.15625</c:v>
                </c:pt>
                <c:pt idx="46">
                  <c:v>0.15972222222222199</c:v>
                </c:pt>
                <c:pt idx="47">
                  <c:v>0.163194444444444</c:v>
                </c:pt>
                <c:pt idx="48">
                  <c:v>0.16666666666666599</c:v>
                </c:pt>
                <c:pt idx="49">
                  <c:v>0.17013888888888901</c:v>
                </c:pt>
                <c:pt idx="50">
                  <c:v>0.17361111111111099</c:v>
                </c:pt>
                <c:pt idx="51">
                  <c:v>0.17708333333333301</c:v>
                </c:pt>
                <c:pt idx="52">
                  <c:v>0.180555555555555</c:v>
                </c:pt>
                <c:pt idx="53">
                  <c:v>0.18402777777777801</c:v>
                </c:pt>
                <c:pt idx="54">
                  <c:v>0.1875</c:v>
                </c:pt>
                <c:pt idx="55">
                  <c:v>0.19097222222222199</c:v>
                </c:pt>
                <c:pt idx="56">
                  <c:v>0.194444444444444</c:v>
                </c:pt>
                <c:pt idx="57">
                  <c:v>0.19791666666666599</c:v>
                </c:pt>
                <c:pt idx="58">
                  <c:v>0.20138888888888901</c:v>
                </c:pt>
                <c:pt idx="59">
                  <c:v>0.20486111111111099</c:v>
                </c:pt>
                <c:pt idx="60">
                  <c:v>0.20833333333333301</c:v>
                </c:pt>
                <c:pt idx="61">
                  <c:v>0.211805555555555</c:v>
                </c:pt>
                <c:pt idx="62">
                  <c:v>0.21527777777777801</c:v>
                </c:pt>
                <c:pt idx="63">
                  <c:v>0.21875</c:v>
                </c:pt>
                <c:pt idx="64">
                  <c:v>0.22222222222222199</c:v>
                </c:pt>
                <c:pt idx="65">
                  <c:v>0.225694444444444</c:v>
                </c:pt>
                <c:pt idx="66">
                  <c:v>0.22916666666666599</c:v>
                </c:pt>
                <c:pt idx="67">
                  <c:v>0.23263888888888901</c:v>
                </c:pt>
                <c:pt idx="68">
                  <c:v>0.23611111111111099</c:v>
                </c:pt>
                <c:pt idx="69">
                  <c:v>0.23958333333333301</c:v>
                </c:pt>
                <c:pt idx="70">
                  <c:v>0.243055555555555</c:v>
                </c:pt>
                <c:pt idx="71">
                  <c:v>0.24652777777777801</c:v>
                </c:pt>
                <c:pt idx="72">
                  <c:v>0.25</c:v>
                </c:pt>
                <c:pt idx="73">
                  <c:v>0.25347222222222199</c:v>
                </c:pt>
                <c:pt idx="74">
                  <c:v>0.25694444444444398</c:v>
                </c:pt>
                <c:pt idx="75">
                  <c:v>0.26041666666666602</c:v>
                </c:pt>
                <c:pt idx="76">
                  <c:v>0.26388888888888901</c:v>
                </c:pt>
                <c:pt idx="77">
                  <c:v>0.26736111111111099</c:v>
                </c:pt>
                <c:pt idx="78">
                  <c:v>0.27083333333333298</c:v>
                </c:pt>
                <c:pt idx="79">
                  <c:v>0.27430555555555503</c:v>
                </c:pt>
                <c:pt idx="80">
                  <c:v>0.27777777777777801</c:v>
                </c:pt>
                <c:pt idx="81">
                  <c:v>0.28125</c:v>
                </c:pt>
                <c:pt idx="82">
                  <c:v>0.28472222222222199</c:v>
                </c:pt>
                <c:pt idx="83">
                  <c:v>0.28819444444444398</c:v>
                </c:pt>
                <c:pt idx="84">
                  <c:v>0.29166666666666602</c:v>
                </c:pt>
                <c:pt idx="85">
                  <c:v>0.29513888888888901</c:v>
                </c:pt>
                <c:pt idx="86">
                  <c:v>0.29861111111111099</c:v>
                </c:pt>
                <c:pt idx="87">
                  <c:v>0.30208333333333298</c:v>
                </c:pt>
                <c:pt idx="88">
                  <c:v>0.30555555555555503</c:v>
                </c:pt>
                <c:pt idx="89">
                  <c:v>0.30902777777777801</c:v>
                </c:pt>
                <c:pt idx="90">
                  <c:v>0.3125</c:v>
                </c:pt>
                <c:pt idx="91">
                  <c:v>0.31597222222222199</c:v>
                </c:pt>
                <c:pt idx="92">
                  <c:v>0.31944444444444398</c:v>
                </c:pt>
                <c:pt idx="93">
                  <c:v>0.32291666666666602</c:v>
                </c:pt>
                <c:pt idx="94">
                  <c:v>0.32638888888888901</c:v>
                </c:pt>
                <c:pt idx="95">
                  <c:v>0.32986111111111099</c:v>
                </c:pt>
                <c:pt idx="96">
                  <c:v>0.33333333333333298</c:v>
                </c:pt>
                <c:pt idx="97">
                  <c:v>0.33680555555555503</c:v>
                </c:pt>
                <c:pt idx="98">
                  <c:v>0.34027777777777801</c:v>
                </c:pt>
                <c:pt idx="99">
                  <c:v>0.34375</c:v>
                </c:pt>
                <c:pt idx="100">
                  <c:v>0.34722222222222199</c:v>
                </c:pt>
                <c:pt idx="101">
                  <c:v>0.35069444444444398</c:v>
                </c:pt>
                <c:pt idx="102">
                  <c:v>0.35416666666666602</c:v>
                </c:pt>
                <c:pt idx="103">
                  <c:v>0.35763888888888901</c:v>
                </c:pt>
                <c:pt idx="104">
                  <c:v>0.36111111111111099</c:v>
                </c:pt>
                <c:pt idx="105">
                  <c:v>0.36458333333333298</c:v>
                </c:pt>
                <c:pt idx="106">
                  <c:v>0.36805555555555503</c:v>
                </c:pt>
                <c:pt idx="107">
                  <c:v>0.37152777777777801</c:v>
                </c:pt>
                <c:pt idx="108">
                  <c:v>0.375</c:v>
                </c:pt>
                <c:pt idx="109">
                  <c:v>0.37847222222222199</c:v>
                </c:pt>
                <c:pt idx="110">
                  <c:v>0.38194444444444398</c:v>
                </c:pt>
                <c:pt idx="111">
                  <c:v>0.38541666666666602</c:v>
                </c:pt>
                <c:pt idx="112">
                  <c:v>0.38888888888888901</c:v>
                </c:pt>
                <c:pt idx="113">
                  <c:v>0.39236111111111099</c:v>
                </c:pt>
                <c:pt idx="114">
                  <c:v>0.39583333333333298</c:v>
                </c:pt>
                <c:pt idx="115">
                  <c:v>0.39930555555555503</c:v>
                </c:pt>
                <c:pt idx="116">
                  <c:v>0.40277777777777801</c:v>
                </c:pt>
                <c:pt idx="117">
                  <c:v>0.40625</c:v>
                </c:pt>
                <c:pt idx="118">
                  <c:v>0.40972222222222199</c:v>
                </c:pt>
                <c:pt idx="119">
                  <c:v>0.41319444444444398</c:v>
                </c:pt>
                <c:pt idx="120">
                  <c:v>0.41666666666666602</c:v>
                </c:pt>
                <c:pt idx="121">
                  <c:v>0.42013888888888901</c:v>
                </c:pt>
                <c:pt idx="122">
                  <c:v>0.42361111111111099</c:v>
                </c:pt>
                <c:pt idx="123">
                  <c:v>0.42708333333333298</c:v>
                </c:pt>
                <c:pt idx="124">
                  <c:v>0.43055555555555503</c:v>
                </c:pt>
                <c:pt idx="125">
                  <c:v>0.43402777777777801</c:v>
                </c:pt>
                <c:pt idx="126">
                  <c:v>0.4375</c:v>
                </c:pt>
                <c:pt idx="127">
                  <c:v>0.44097222222222199</c:v>
                </c:pt>
                <c:pt idx="128">
                  <c:v>0.44444444444444398</c:v>
                </c:pt>
                <c:pt idx="129">
                  <c:v>0.44791666666666602</c:v>
                </c:pt>
                <c:pt idx="130">
                  <c:v>0.45138888888888901</c:v>
                </c:pt>
                <c:pt idx="131">
                  <c:v>0.45486111111111099</c:v>
                </c:pt>
                <c:pt idx="132">
                  <c:v>0.45833333333333298</c:v>
                </c:pt>
                <c:pt idx="133">
                  <c:v>0.46180555555555503</c:v>
                </c:pt>
                <c:pt idx="134">
                  <c:v>0.46527777777777801</c:v>
                </c:pt>
                <c:pt idx="135">
                  <c:v>0.46875</c:v>
                </c:pt>
                <c:pt idx="136">
                  <c:v>0.47222222222222199</c:v>
                </c:pt>
                <c:pt idx="137">
                  <c:v>0.47569444444444398</c:v>
                </c:pt>
                <c:pt idx="138">
                  <c:v>0.47916666666666602</c:v>
                </c:pt>
                <c:pt idx="139">
                  <c:v>0.48263888888888901</c:v>
                </c:pt>
                <c:pt idx="140">
                  <c:v>0.48611111111111099</c:v>
                </c:pt>
                <c:pt idx="141">
                  <c:v>0.48958333333333298</c:v>
                </c:pt>
                <c:pt idx="142">
                  <c:v>0.49305555555555503</c:v>
                </c:pt>
                <c:pt idx="143">
                  <c:v>0.49652777777777801</c:v>
                </c:pt>
                <c:pt idx="144">
                  <c:v>0.5</c:v>
                </c:pt>
                <c:pt idx="145">
                  <c:v>0.50347222222222199</c:v>
                </c:pt>
                <c:pt idx="146">
                  <c:v>0.50694444444444398</c:v>
                </c:pt>
                <c:pt idx="147">
                  <c:v>0.51041666666666596</c:v>
                </c:pt>
                <c:pt idx="148">
                  <c:v>0.51388888888888895</c:v>
                </c:pt>
                <c:pt idx="149">
                  <c:v>0.51736111111111105</c:v>
                </c:pt>
                <c:pt idx="150">
                  <c:v>0.52083333333333304</c:v>
                </c:pt>
                <c:pt idx="151">
                  <c:v>0.52430555555555503</c:v>
                </c:pt>
                <c:pt idx="152">
                  <c:v>0.52777777777777801</c:v>
                </c:pt>
                <c:pt idx="153">
                  <c:v>0.53125</c:v>
                </c:pt>
                <c:pt idx="154">
                  <c:v>0.53472222222222199</c:v>
                </c:pt>
                <c:pt idx="155">
                  <c:v>0.53819444444444398</c:v>
                </c:pt>
                <c:pt idx="156">
                  <c:v>0.54166666666666596</c:v>
                </c:pt>
                <c:pt idx="157">
                  <c:v>0.54513888888888895</c:v>
                </c:pt>
                <c:pt idx="158">
                  <c:v>0.54861111111111105</c:v>
                </c:pt>
                <c:pt idx="159">
                  <c:v>0.55208333333333304</c:v>
                </c:pt>
                <c:pt idx="160">
                  <c:v>0.55555555555555503</c:v>
                </c:pt>
                <c:pt idx="161">
                  <c:v>0.55902777777777801</c:v>
                </c:pt>
                <c:pt idx="162">
                  <c:v>0.5625</c:v>
                </c:pt>
                <c:pt idx="163">
                  <c:v>0.56597222222222199</c:v>
                </c:pt>
                <c:pt idx="164">
                  <c:v>0.56944444444444398</c:v>
                </c:pt>
                <c:pt idx="165">
                  <c:v>0.57291666666666596</c:v>
                </c:pt>
                <c:pt idx="166">
                  <c:v>0.57638888888888895</c:v>
                </c:pt>
                <c:pt idx="167">
                  <c:v>0.57986111111111105</c:v>
                </c:pt>
                <c:pt idx="168">
                  <c:v>0.58333333333333304</c:v>
                </c:pt>
                <c:pt idx="169">
                  <c:v>0.58680555555555503</c:v>
                </c:pt>
                <c:pt idx="170">
                  <c:v>0.59027777777777701</c:v>
                </c:pt>
                <c:pt idx="171">
                  <c:v>0.59375</c:v>
                </c:pt>
                <c:pt idx="172">
                  <c:v>0.59722222222222199</c:v>
                </c:pt>
                <c:pt idx="173">
                  <c:v>0.60069444444444398</c:v>
                </c:pt>
                <c:pt idx="174">
                  <c:v>0.60416666666666596</c:v>
                </c:pt>
                <c:pt idx="175">
                  <c:v>0.60763888888888895</c:v>
                </c:pt>
                <c:pt idx="176">
                  <c:v>0.61111111111111105</c:v>
                </c:pt>
                <c:pt idx="177">
                  <c:v>0.61458333333333304</c:v>
                </c:pt>
                <c:pt idx="178">
                  <c:v>0.61805555555555503</c:v>
                </c:pt>
                <c:pt idx="179">
                  <c:v>0.62152777777777701</c:v>
                </c:pt>
                <c:pt idx="180">
                  <c:v>0.625</c:v>
                </c:pt>
                <c:pt idx="181">
                  <c:v>0.62847222222222199</c:v>
                </c:pt>
                <c:pt idx="182">
                  <c:v>0.63194444444444398</c:v>
                </c:pt>
                <c:pt idx="183">
                  <c:v>0.63541666666666596</c:v>
                </c:pt>
                <c:pt idx="184">
                  <c:v>0.63888888888888895</c:v>
                </c:pt>
                <c:pt idx="185">
                  <c:v>0.64236111111111105</c:v>
                </c:pt>
                <c:pt idx="186">
                  <c:v>0.64583333333333304</c:v>
                </c:pt>
                <c:pt idx="187">
                  <c:v>0.64930555555555503</c:v>
                </c:pt>
                <c:pt idx="188">
                  <c:v>0.65277777777777701</c:v>
                </c:pt>
                <c:pt idx="189">
                  <c:v>0.65625</c:v>
                </c:pt>
                <c:pt idx="190">
                  <c:v>0.65972222222222199</c:v>
                </c:pt>
                <c:pt idx="191">
                  <c:v>0.66319444444444398</c:v>
                </c:pt>
                <c:pt idx="192">
                  <c:v>0.66666666666666596</c:v>
                </c:pt>
                <c:pt idx="193">
                  <c:v>0.67013888888888895</c:v>
                </c:pt>
                <c:pt idx="194">
                  <c:v>0.67361111111111105</c:v>
                </c:pt>
                <c:pt idx="195">
                  <c:v>0.67708333333333304</c:v>
                </c:pt>
                <c:pt idx="196">
                  <c:v>0.68055555555555503</c:v>
                </c:pt>
                <c:pt idx="197">
                  <c:v>0.68402777777777701</c:v>
                </c:pt>
                <c:pt idx="198">
                  <c:v>0.6875</c:v>
                </c:pt>
                <c:pt idx="199">
                  <c:v>0.69097222222222199</c:v>
                </c:pt>
                <c:pt idx="200">
                  <c:v>0.69444444444444398</c:v>
                </c:pt>
                <c:pt idx="201">
                  <c:v>0.69791666666666596</c:v>
                </c:pt>
                <c:pt idx="202">
                  <c:v>0.70138888888888895</c:v>
                </c:pt>
                <c:pt idx="203">
                  <c:v>0.70486111111111105</c:v>
                </c:pt>
                <c:pt idx="204">
                  <c:v>0.70833333333333304</c:v>
                </c:pt>
                <c:pt idx="205">
                  <c:v>0.71180555555555503</c:v>
                </c:pt>
                <c:pt idx="206">
                  <c:v>0.71527777777777701</c:v>
                </c:pt>
                <c:pt idx="207">
                  <c:v>0.71875</c:v>
                </c:pt>
                <c:pt idx="208">
                  <c:v>0.72222222222222199</c:v>
                </c:pt>
                <c:pt idx="209">
                  <c:v>0.72569444444444398</c:v>
                </c:pt>
                <c:pt idx="210">
                  <c:v>0.72916666666666596</c:v>
                </c:pt>
                <c:pt idx="211">
                  <c:v>0.73263888888888895</c:v>
                </c:pt>
                <c:pt idx="212">
                  <c:v>0.73611111111111105</c:v>
                </c:pt>
                <c:pt idx="213">
                  <c:v>0.73958333333333304</c:v>
                </c:pt>
                <c:pt idx="214">
                  <c:v>0.74305555555555503</c:v>
                </c:pt>
                <c:pt idx="215">
                  <c:v>0.74652777777777701</c:v>
                </c:pt>
                <c:pt idx="216">
                  <c:v>0.75</c:v>
                </c:pt>
                <c:pt idx="217">
                  <c:v>0.75347222222222199</c:v>
                </c:pt>
                <c:pt idx="218">
                  <c:v>0.75694444444444398</c:v>
                </c:pt>
                <c:pt idx="219">
                  <c:v>0.76041666666666596</c:v>
                </c:pt>
                <c:pt idx="220">
                  <c:v>0.76388888888888895</c:v>
                </c:pt>
                <c:pt idx="221">
                  <c:v>0.76736111111111105</c:v>
                </c:pt>
                <c:pt idx="222">
                  <c:v>0.77083333333333304</c:v>
                </c:pt>
                <c:pt idx="223">
                  <c:v>0.77430555555555503</c:v>
                </c:pt>
                <c:pt idx="224">
                  <c:v>0.77777777777777701</c:v>
                </c:pt>
                <c:pt idx="225">
                  <c:v>0.78125</c:v>
                </c:pt>
                <c:pt idx="226">
                  <c:v>0.78472222222222199</c:v>
                </c:pt>
                <c:pt idx="227">
                  <c:v>0.78819444444444398</c:v>
                </c:pt>
                <c:pt idx="228">
                  <c:v>0.79166666666666596</c:v>
                </c:pt>
                <c:pt idx="229">
                  <c:v>0.79513888888888895</c:v>
                </c:pt>
                <c:pt idx="230">
                  <c:v>0.79861111111111105</c:v>
                </c:pt>
                <c:pt idx="231">
                  <c:v>0.80208333333333304</c:v>
                </c:pt>
                <c:pt idx="232">
                  <c:v>0.80555555555555503</c:v>
                </c:pt>
                <c:pt idx="233">
                  <c:v>0.80902777777777701</c:v>
                </c:pt>
                <c:pt idx="234">
                  <c:v>0.8125</c:v>
                </c:pt>
                <c:pt idx="235">
                  <c:v>0.81597222222222199</c:v>
                </c:pt>
                <c:pt idx="236">
                  <c:v>0.81944444444444398</c:v>
                </c:pt>
                <c:pt idx="237">
                  <c:v>0.82291666666666596</c:v>
                </c:pt>
                <c:pt idx="238">
                  <c:v>0.82638888888888895</c:v>
                </c:pt>
                <c:pt idx="239">
                  <c:v>0.82986111111111105</c:v>
                </c:pt>
                <c:pt idx="240">
                  <c:v>0.83333333333333304</c:v>
                </c:pt>
                <c:pt idx="241">
                  <c:v>0.83680555555555503</c:v>
                </c:pt>
                <c:pt idx="242">
                  <c:v>0.84027777777777701</c:v>
                </c:pt>
                <c:pt idx="243">
                  <c:v>0.84375</c:v>
                </c:pt>
                <c:pt idx="244">
                  <c:v>0.84722222222222199</c:v>
                </c:pt>
                <c:pt idx="245">
                  <c:v>0.85069444444444398</c:v>
                </c:pt>
                <c:pt idx="246">
                  <c:v>0.85416666666666596</c:v>
                </c:pt>
                <c:pt idx="247">
                  <c:v>0.85763888888888895</c:v>
                </c:pt>
                <c:pt idx="248">
                  <c:v>0.86111111111111105</c:v>
                </c:pt>
                <c:pt idx="249">
                  <c:v>0.86458333333333304</c:v>
                </c:pt>
                <c:pt idx="250">
                  <c:v>0.86805555555555503</c:v>
                </c:pt>
                <c:pt idx="251">
                  <c:v>0.87152777777777701</c:v>
                </c:pt>
                <c:pt idx="252">
                  <c:v>0.875</c:v>
                </c:pt>
                <c:pt idx="253">
                  <c:v>0.87847222222222199</c:v>
                </c:pt>
                <c:pt idx="254">
                  <c:v>0.88194444444444398</c:v>
                </c:pt>
                <c:pt idx="255">
                  <c:v>0.88541666666666596</c:v>
                </c:pt>
                <c:pt idx="256">
                  <c:v>0.88888888888888895</c:v>
                </c:pt>
                <c:pt idx="257">
                  <c:v>0.89236111111111105</c:v>
                </c:pt>
                <c:pt idx="258">
                  <c:v>0.89583333333333304</c:v>
                </c:pt>
                <c:pt idx="259">
                  <c:v>0.89930555555555503</c:v>
                </c:pt>
                <c:pt idx="260">
                  <c:v>0.90277777777777701</c:v>
                </c:pt>
                <c:pt idx="261">
                  <c:v>0.90625</c:v>
                </c:pt>
                <c:pt idx="262">
                  <c:v>0.90972222222222199</c:v>
                </c:pt>
                <c:pt idx="263">
                  <c:v>0.91319444444444398</c:v>
                </c:pt>
                <c:pt idx="264">
                  <c:v>0.91666666666666596</c:v>
                </c:pt>
                <c:pt idx="265">
                  <c:v>0.92013888888888895</c:v>
                </c:pt>
                <c:pt idx="266">
                  <c:v>0.92361111111111105</c:v>
                </c:pt>
                <c:pt idx="267">
                  <c:v>0.92708333333333304</c:v>
                </c:pt>
                <c:pt idx="268">
                  <c:v>0.93055555555555503</c:v>
                </c:pt>
                <c:pt idx="269">
                  <c:v>0.93402777777777701</c:v>
                </c:pt>
                <c:pt idx="270">
                  <c:v>0.9375</c:v>
                </c:pt>
                <c:pt idx="271">
                  <c:v>0.94097222222222199</c:v>
                </c:pt>
                <c:pt idx="272">
                  <c:v>0.94444444444444398</c:v>
                </c:pt>
                <c:pt idx="273">
                  <c:v>0.94791666666666596</c:v>
                </c:pt>
                <c:pt idx="274">
                  <c:v>0.95138888888888895</c:v>
                </c:pt>
                <c:pt idx="275">
                  <c:v>0.95486111111111105</c:v>
                </c:pt>
                <c:pt idx="276">
                  <c:v>0.95833333333333304</c:v>
                </c:pt>
                <c:pt idx="277">
                  <c:v>0.96180555555555503</c:v>
                </c:pt>
                <c:pt idx="278">
                  <c:v>0.96527777777777701</c:v>
                </c:pt>
                <c:pt idx="279">
                  <c:v>0.96875</c:v>
                </c:pt>
                <c:pt idx="280">
                  <c:v>0.97222222222222199</c:v>
                </c:pt>
                <c:pt idx="281">
                  <c:v>0.97569444444444398</c:v>
                </c:pt>
                <c:pt idx="282">
                  <c:v>0.97916666666666596</c:v>
                </c:pt>
                <c:pt idx="283">
                  <c:v>0.98263888888888895</c:v>
                </c:pt>
                <c:pt idx="284">
                  <c:v>0.98611111111111105</c:v>
                </c:pt>
                <c:pt idx="285">
                  <c:v>0.98958333333333304</c:v>
                </c:pt>
                <c:pt idx="286">
                  <c:v>0.99305555555555503</c:v>
                </c:pt>
                <c:pt idx="287">
                  <c:v>0.99652777777777701</c:v>
                </c:pt>
              </c:numCache>
            </c:numRef>
          </c:xVal>
          <c:yVal>
            <c:numRef>
              <c:f>BMTN_Temp!$J$2:$J$298</c:f>
              <c:numCache>
                <c:formatCode>General</c:formatCode>
                <c:ptCount val="297"/>
                <c:pt idx="0">
                  <c:v>16.49023440000002</c:v>
                </c:pt>
                <c:pt idx="1">
                  <c:v>16.49023440000002</c:v>
                </c:pt>
                <c:pt idx="2">
                  <c:v>16.49023440000002</c:v>
                </c:pt>
                <c:pt idx="3">
                  <c:v>16.49023440000002</c:v>
                </c:pt>
                <c:pt idx="4">
                  <c:v>16.49023440000002</c:v>
                </c:pt>
                <c:pt idx="5">
                  <c:v>16.49023440000002</c:v>
                </c:pt>
                <c:pt idx="6">
                  <c:v>16.49023440000002</c:v>
                </c:pt>
                <c:pt idx="7">
                  <c:v>16.49023440000002</c:v>
                </c:pt>
                <c:pt idx="8">
                  <c:v>16.49023440000002</c:v>
                </c:pt>
                <c:pt idx="9">
                  <c:v>16.49023440000002</c:v>
                </c:pt>
                <c:pt idx="10">
                  <c:v>16.49023440000002</c:v>
                </c:pt>
                <c:pt idx="11">
                  <c:v>16.49023440000002</c:v>
                </c:pt>
                <c:pt idx="12">
                  <c:v>16.430847200000017</c:v>
                </c:pt>
                <c:pt idx="13">
                  <c:v>16.430847200000017</c:v>
                </c:pt>
                <c:pt idx="14">
                  <c:v>16.430847200000017</c:v>
                </c:pt>
                <c:pt idx="15">
                  <c:v>16.430847200000017</c:v>
                </c:pt>
                <c:pt idx="16">
                  <c:v>16.430847200000017</c:v>
                </c:pt>
                <c:pt idx="17">
                  <c:v>16.430847200000017</c:v>
                </c:pt>
                <c:pt idx="18">
                  <c:v>16.430847200000017</c:v>
                </c:pt>
                <c:pt idx="19">
                  <c:v>16.430847200000017</c:v>
                </c:pt>
                <c:pt idx="20">
                  <c:v>16.430847200000017</c:v>
                </c:pt>
                <c:pt idx="21">
                  <c:v>16.430847200000017</c:v>
                </c:pt>
                <c:pt idx="22">
                  <c:v>16.430847200000017</c:v>
                </c:pt>
                <c:pt idx="23">
                  <c:v>16.430847200000017</c:v>
                </c:pt>
                <c:pt idx="24">
                  <c:v>16.037811299999987</c:v>
                </c:pt>
                <c:pt idx="25">
                  <c:v>16.037811299999987</c:v>
                </c:pt>
                <c:pt idx="26">
                  <c:v>16.037811299999987</c:v>
                </c:pt>
                <c:pt idx="27">
                  <c:v>16.037811299999987</c:v>
                </c:pt>
                <c:pt idx="28">
                  <c:v>16.037811299999987</c:v>
                </c:pt>
                <c:pt idx="29">
                  <c:v>16.037811299999987</c:v>
                </c:pt>
                <c:pt idx="30">
                  <c:v>16.037811299999987</c:v>
                </c:pt>
                <c:pt idx="31">
                  <c:v>16.037811299999987</c:v>
                </c:pt>
                <c:pt idx="32">
                  <c:v>16.037811299999987</c:v>
                </c:pt>
                <c:pt idx="33">
                  <c:v>16.037811299999987</c:v>
                </c:pt>
                <c:pt idx="34">
                  <c:v>16.037811299999987</c:v>
                </c:pt>
                <c:pt idx="35">
                  <c:v>16.037811299999987</c:v>
                </c:pt>
                <c:pt idx="36">
                  <c:v>15.677429200000006</c:v>
                </c:pt>
                <c:pt idx="37">
                  <c:v>15.677429200000006</c:v>
                </c:pt>
                <c:pt idx="38">
                  <c:v>15.677429200000006</c:v>
                </c:pt>
                <c:pt idx="39">
                  <c:v>15.677429200000006</c:v>
                </c:pt>
                <c:pt idx="40">
                  <c:v>15.677429200000006</c:v>
                </c:pt>
                <c:pt idx="41">
                  <c:v>15.677429200000006</c:v>
                </c:pt>
                <c:pt idx="42">
                  <c:v>15.677429200000006</c:v>
                </c:pt>
                <c:pt idx="43">
                  <c:v>15.677429200000006</c:v>
                </c:pt>
                <c:pt idx="44">
                  <c:v>15.677429200000006</c:v>
                </c:pt>
                <c:pt idx="45">
                  <c:v>15.677429200000006</c:v>
                </c:pt>
                <c:pt idx="46">
                  <c:v>15.677429200000006</c:v>
                </c:pt>
                <c:pt idx="47">
                  <c:v>15.677429200000006</c:v>
                </c:pt>
                <c:pt idx="48">
                  <c:v>15.919281000000012</c:v>
                </c:pt>
                <c:pt idx="49">
                  <c:v>15.919281000000012</c:v>
                </c:pt>
                <c:pt idx="50">
                  <c:v>15.919281000000012</c:v>
                </c:pt>
                <c:pt idx="51">
                  <c:v>15.919281000000012</c:v>
                </c:pt>
                <c:pt idx="52">
                  <c:v>15.919281000000012</c:v>
                </c:pt>
                <c:pt idx="53">
                  <c:v>15.919281000000012</c:v>
                </c:pt>
                <c:pt idx="54">
                  <c:v>15.919281000000012</c:v>
                </c:pt>
                <c:pt idx="55">
                  <c:v>15.919281000000012</c:v>
                </c:pt>
                <c:pt idx="56">
                  <c:v>15.919281000000012</c:v>
                </c:pt>
                <c:pt idx="57">
                  <c:v>15.919281000000012</c:v>
                </c:pt>
                <c:pt idx="58">
                  <c:v>15.919281000000012</c:v>
                </c:pt>
                <c:pt idx="59">
                  <c:v>15.919281000000012</c:v>
                </c:pt>
                <c:pt idx="60">
                  <c:v>15.951110799999981</c:v>
                </c:pt>
                <c:pt idx="61">
                  <c:v>15.951110799999981</c:v>
                </c:pt>
                <c:pt idx="62">
                  <c:v>15.951110799999981</c:v>
                </c:pt>
                <c:pt idx="63">
                  <c:v>15.951110799999981</c:v>
                </c:pt>
                <c:pt idx="64">
                  <c:v>15.951110799999981</c:v>
                </c:pt>
                <c:pt idx="65">
                  <c:v>15.951110799999981</c:v>
                </c:pt>
                <c:pt idx="66">
                  <c:v>15.951110799999981</c:v>
                </c:pt>
                <c:pt idx="67">
                  <c:v>15.951110799999981</c:v>
                </c:pt>
                <c:pt idx="68">
                  <c:v>15.951110799999981</c:v>
                </c:pt>
                <c:pt idx="69">
                  <c:v>15.951110799999981</c:v>
                </c:pt>
                <c:pt idx="70">
                  <c:v>15.951110799999981</c:v>
                </c:pt>
                <c:pt idx="71">
                  <c:v>15.951110799999981</c:v>
                </c:pt>
                <c:pt idx="72">
                  <c:v>16.314910899999973</c:v>
                </c:pt>
                <c:pt idx="73">
                  <c:v>16.314910899999973</c:v>
                </c:pt>
                <c:pt idx="74">
                  <c:v>16.314910899999973</c:v>
                </c:pt>
                <c:pt idx="75">
                  <c:v>16.314910899999973</c:v>
                </c:pt>
                <c:pt idx="76">
                  <c:v>16.314910899999973</c:v>
                </c:pt>
                <c:pt idx="77">
                  <c:v>16.314910899999973</c:v>
                </c:pt>
                <c:pt idx="78">
                  <c:v>16.314910899999973</c:v>
                </c:pt>
                <c:pt idx="79">
                  <c:v>16.314910899999973</c:v>
                </c:pt>
                <c:pt idx="80">
                  <c:v>16.314910899999973</c:v>
                </c:pt>
                <c:pt idx="81">
                  <c:v>16.314910899999973</c:v>
                </c:pt>
                <c:pt idx="82">
                  <c:v>16.314910899999973</c:v>
                </c:pt>
                <c:pt idx="83">
                  <c:v>16.314910899999973</c:v>
                </c:pt>
                <c:pt idx="84">
                  <c:v>17.000915500000019</c:v>
                </c:pt>
                <c:pt idx="85">
                  <c:v>17.000915500000019</c:v>
                </c:pt>
                <c:pt idx="86">
                  <c:v>17.000915500000019</c:v>
                </c:pt>
                <c:pt idx="87">
                  <c:v>17.000915500000019</c:v>
                </c:pt>
                <c:pt idx="88">
                  <c:v>17.000915500000019</c:v>
                </c:pt>
                <c:pt idx="89">
                  <c:v>17.000915500000019</c:v>
                </c:pt>
                <c:pt idx="90">
                  <c:v>17.000915500000019</c:v>
                </c:pt>
                <c:pt idx="91">
                  <c:v>17.000915500000019</c:v>
                </c:pt>
                <c:pt idx="92">
                  <c:v>17.000915500000019</c:v>
                </c:pt>
                <c:pt idx="93">
                  <c:v>17.000915500000019</c:v>
                </c:pt>
                <c:pt idx="94">
                  <c:v>17.000915500000019</c:v>
                </c:pt>
                <c:pt idx="95">
                  <c:v>17.000915500000019</c:v>
                </c:pt>
                <c:pt idx="96">
                  <c:v>17.573181200000022</c:v>
                </c:pt>
                <c:pt idx="97">
                  <c:v>17.573181200000022</c:v>
                </c:pt>
                <c:pt idx="98">
                  <c:v>17.573181200000022</c:v>
                </c:pt>
                <c:pt idx="99">
                  <c:v>17.573181200000022</c:v>
                </c:pt>
                <c:pt idx="100">
                  <c:v>17.573181200000022</c:v>
                </c:pt>
                <c:pt idx="101">
                  <c:v>17.573181200000022</c:v>
                </c:pt>
                <c:pt idx="102">
                  <c:v>17.573181200000022</c:v>
                </c:pt>
                <c:pt idx="103">
                  <c:v>17.573181200000022</c:v>
                </c:pt>
                <c:pt idx="104">
                  <c:v>17.573181200000022</c:v>
                </c:pt>
                <c:pt idx="105">
                  <c:v>17.573181200000022</c:v>
                </c:pt>
                <c:pt idx="106">
                  <c:v>17.573181200000022</c:v>
                </c:pt>
                <c:pt idx="107">
                  <c:v>17.573181200000022</c:v>
                </c:pt>
                <c:pt idx="108">
                  <c:v>17.415100100000018</c:v>
                </c:pt>
                <c:pt idx="109">
                  <c:v>17.415100100000018</c:v>
                </c:pt>
                <c:pt idx="110">
                  <c:v>17.415100100000018</c:v>
                </c:pt>
                <c:pt idx="111">
                  <c:v>17.415100100000018</c:v>
                </c:pt>
                <c:pt idx="112">
                  <c:v>17.415100100000018</c:v>
                </c:pt>
                <c:pt idx="113">
                  <c:v>17.415100100000018</c:v>
                </c:pt>
                <c:pt idx="114">
                  <c:v>17.415100100000018</c:v>
                </c:pt>
                <c:pt idx="115">
                  <c:v>17.415100100000018</c:v>
                </c:pt>
                <c:pt idx="116">
                  <c:v>17.415100100000018</c:v>
                </c:pt>
                <c:pt idx="117">
                  <c:v>17.415100100000018</c:v>
                </c:pt>
                <c:pt idx="118">
                  <c:v>17.415100100000018</c:v>
                </c:pt>
                <c:pt idx="119">
                  <c:v>17.415100100000018</c:v>
                </c:pt>
                <c:pt idx="120">
                  <c:v>17.290069599999981</c:v>
                </c:pt>
                <c:pt idx="121">
                  <c:v>17.290069599999981</c:v>
                </c:pt>
                <c:pt idx="122">
                  <c:v>17.290069599999981</c:v>
                </c:pt>
                <c:pt idx="123">
                  <c:v>17.290069599999981</c:v>
                </c:pt>
                <c:pt idx="124">
                  <c:v>17.290069599999981</c:v>
                </c:pt>
                <c:pt idx="125">
                  <c:v>17.290069599999981</c:v>
                </c:pt>
                <c:pt idx="126">
                  <c:v>17.290069599999981</c:v>
                </c:pt>
                <c:pt idx="127">
                  <c:v>17.290069599999981</c:v>
                </c:pt>
                <c:pt idx="128">
                  <c:v>17.290069599999981</c:v>
                </c:pt>
                <c:pt idx="129">
                  <c:v>17.290069599999981</c:v>
                </c:pt>
                <c:pt idx="130">
                  <c:v>17.290069599999981</c:v>
                </c:pt>
                <c:pt idx="131">
                  <c:v>17.290069599999981</c:v>
                </c:pt>
                <c:pt idx="132">
                  <c:v>17.460662800000023</c:v>
                </c:pt>
                <c:pt idx="133">
                  <c:v>17.460662800000023</c:v>
                </c:pt>
                <c:pt idx="134">
                  <c:v>17.460662800000023</c:v>
                </c:pt>
                <c:pt idx="135">
                  <c:v>17.460662800000023</c:v>
                </c:pt>
                <c:pt idx="136">
                  <c:v>17.460662800000023</c:v>
                </c:pt>
                <c:pt idx="137">
                  <c:v>17.460662800000023</c:v>
                </c:pt>
                <c:pt idx="138">
                  <c:v>17.460662800000023</c:v>
                </c:pt>
                <c:pt idx="139">
                  <c:v>17.460662800000023</c:v>
                </c:pt>
                <c:pt idx="140">
                  <c:v>17.460662800000023</c:v>
                </c:pt>
                <c:pt idx="141">
                  <c:v>17.460662800000023</c:v>
                </c:pt>
                <c:pt idx="142">
                  <c:v>17.460662800000023</c:v>
                </c:pt>
                <c:pt idx="143">
                  <c:v>17.460662800000023</c:v>
                </c:pt>
                <c:pt idx="144">
                  <c:v>17.930023199999994</c:v>
                </c:pt>
                <c:pt idx="145">
                  <c:v>17.930023199999994</c:v>
                </c:pt>
                <c:pt idx="146">
                  <c:v>17.930023199999994</c:v>
                </c:pt>
                <c:pt idx="147">
                  <c:v>17.930023199999994</c:v>
                </c:pt>
                <c:pt idx="148">
                  <c:v>17.930023199999994</c:v>
                </c:pt>
                <c:pt idx="149">
                  <c:v>17.930023199999994</c:v>
                </c:pt>
                <c:pt idx="150">
                  <c:v>17.930023199999994</c:v>
                </c:pt>
                <c:pt idx="151">
                  <c:v>17.930023199999994</c:v>
                </c:pt>
                <c:pt idx="152">
                  <c:v>17.930023199999994</c:v>
                </c:pt>
                <c:pt idx="153">
                  <c:v>17.930023199999994</c:v>
                </c:pt>
                <c:pt idx="154">
                  <c:v>17.930023199999994</c:v>
                </c:pt>
                <c:pt idx="155">
                  <c:v>17.930023199999994</c:v>
                </c:pt>
                <c:pt idx="156">
                  <c:v>19.082733200000007</c:v>
                </c:pt>
                <c:pt idx="157">
                  <c:v>19.082733200000007</c:v>
                </c:pt>
                <c:pt idx="158">
                  <c:v>19.082733200000007</c:v>
                </c:pt>
                <c:pt idx="159">
                  <c:v>19.082733200000007</c:v>
                </c:pt>
                <c:pt idx="160">
                  <c:v>19.082733200000007</c:v>
                </c:pt>
                <c:pt idx="161">
                  <c:v>19.082733200000007</c:v>
                </c:pt>
                <c:pt idx="162">
                  <c:v>19.082733200000007</c:v>
                </c:pt>
                <c:pt idx="163">
                  <c:v>19.082733200000007</c:v>
                </c:pt>
                <c:pt idx="164">
                  <c:v>19.082733200000007</c:v>
                </c:pt>
                <c:pt idx="165">
                  <c:v>19.082733200000007</c:v>
                </c:pt>
                <c:pt idx="166">
                  <c:v>19.082733200000007</c:v>
                </c:pt>
                <c:pt idx="167">
                  <c:v>19.082733200000007</c:v>
                </c:pt>
                <c:pt idx="168">
                  <c:v>20.280548099999976</c:v>
                </c:pt>
                <c:pt idx="169">
                  <c:v>20.280548099999976</c:v>
                </c:pt>
                <c:pt idx="170">
                  <c:v>20.280548099999976</c:v>
                </c:pt>
                <c:pt idx="171">
                  <c:v>20.280548099999976</c:v>
                </c:pt>
                <c:pt idx="172">
                  <c:v>20.280548099999976</c:v>
                </c:pt>
                <c:pt idx="173">
                  <c:v>20.280548099999976</c:v>
                </c:pt>
                <c:pt idx="174">
                  <c:v>20.280548099999976</c:v>
                </c:pt>
                <c:pt idx="175">
                  <c:v>20.280548099999976</c:v>
                </c:pt>
                <c:pt idx="176">
                  <c:v>20.280548099999976</c:v>
                </c:pt>
                <c:pt idx="177">
                  <c:v>20.280548099999976</c:v>
                </c:pt>
                <c:pt idx="178">
                  <c:v>20.280548099999976</c:v>
                </c:pt>
                <c:pt idx="179">
                  <c:v>20.280548099999976</c:v>
                </c:pt>
                <c:pt idx="180">
                  <c:v>21.144317600000022</c:v>
                </c:pt>
                <c:pt idx="181">
                  <c:v>21.144317600000022</c:v>
                </c:pt>
                <c:pt idx="182">
                  <c:v>21.144317600000022</c:v>
                </c:pt>
                <c:pt idx="183">
                  <c:v>21.144317600000022</c:v>
                </c:pt>
                <c:pt idx="184">
                  <c:v>21.144317600000022</c:v>
                </c:pt>
                <c:pt idx="185">
                  <c:v>21.144317600000022</c:v>
                </c:pt>
                <c:pt idx="186">
                  <c:v>21.144317600000022</c:v>
                </c:pt>
                <c:pt idx="187">
                  <c:v>21.144317600000022</c:v>
                </c:pt>
                <c:pt idx="188">
                  <c:v>21.144317600000022</c:v>
                </c:pt>
                <c:pt idx="189">
                  <c:v>21.144317600000022</c:v>
                </c:pt>
                <c:pt idx="190">
                  <c:v>21.144317600000022</c:v>
                </c:pt>
                <c:pt idx="191">
                  <c:v>21.144317600000022</c:v>
                </c:pt>
                <c:pt idx="192">
                  <c:v>21.375762899999984</c:v>
                </c:pt>
                <c:pt idx="193">
                  <c:v>21.375762899999984</c:v>
                </c:pt>
                <c:pt idx="194">
                  <c:v>21.375762899999984</c:v>
                </c:pt>
                <c:pt idx="195">
                  <c:v>21.375762899999984</c:v>
                </c:pt>
                <c:pt idx="196">
                  <c:v>21.375762899999984</c:v>
                </c:pt>
                <c:pt idx="197">
                  <c:v>21.375762899999984</c:v>
                </c:pt>
                <c:pt idx="198">
                  <c:v>21.375762899999984</c:v>
                </c:pt>
                <c:pt idx="199">
                  <c:v>21.375762899999984</c:v>
                </c:pt>
                <c:pt idx="200">
                  <c:v>21.375762899999984</c:v>
                </c:pt>
                <c:pt idx="201">
                  <c:v>21.375762899999984</c:v>
                </c:pt>
                <c:pt idx="202">
                  <c:v>21.375762899999984</c:v>
                </c:pt>
                <c:pt idx="203">
                  <c:v>21.375762899999984</c:v>
                </c:pt>
                <c:pt idx="204">
                  <c:v>22.017852800000014</c:v>
                </c:pt>
                <c:pt idx="205">
                  <c:v>22.017852800000014</c:v>
                </c:pt>
                <c:pt idx="206">
                  <c:v>22.017852800000014</c:v>
                </c:pt>
                <c:pt idx="207">
                  <c:v>22.017852800000014</c:v>
                </c:pt>
                <c:pt idx="208">
                  <c:v>22.017852800000014</c:v>
                </c:pt>
                <c:pt idx="209">
                  <c:v>22.017852800000014</c:v>
                </c:pt>
                <c:pt idx="210">
                  <c:v>22.017852800000014</c:v>
                </c:pt>
                <c:pt idx="211">
                  <c:v>22.017852800000014</c:v>
                </c:pt>
                <c:pt idx="212">
                  <c:v>22.017852800000014</c:v>
                </c:pt>
                <c:pt idx="213">
                  <c:v>22.017852800000014</c:v>
                </c:pt>
                <c:pt idx="214">
                  <c:v>22.017852800000014</c:v>
                </c:pt>
                <c:pt idx="215">
                  <c:v>22.017852800000014</c:v>
                </c:pt>
                <c:pt idx="216">
                  <c:v>21.643646199999978</c:v>
                </c:pt>
                <c:pt idx="217">
                  <c:v>21.643646199999978</c:v>
                </c:pt>
                <c:pt idx="218">
                  <c:v>21.643646199999978</c:v>
                </c:pt>
                <c:pt idx="219">
                  <c:v>21.643646199999978</c:v>
                </c:pt>
                <c:pt idx="220">
                  <c:v>21.643646199999978</c:v>
                </c:pt>
                <c:pt idx="221">
                  <c:v>21.643646199999978</c:v>
                </c:pt>
                <c:pt idx="222">
                  <c:v>21.643646199999978</c:v>
                </c:pt>
                <c:pt idx="223">
                  <c:v>21.643646199999978</c:v>
                </c:pt>
                <c:pt idx="224">
                  <c:v>21.643646199999978</c:v>
                </c:pt>
                <c:pt idx="225">
                  <c:v>21.643646199999978</c:v>
                </c:pt>
                <c:pt idx="226">
                  <c:v>21.643646199999978</c:v>
                </c:pt>
                <c:pt idx="227">
                  <c:v>21.643646199999978</c:v>
                </c:pt>
                <c:pt idx="228">
                  <c:v>20.974426300000005</c:v>
                </c:pt>
                <c:pt idx="229">
                  <c:v>20.974426300000005</c:v>
                </c:pt>
                <c:pt idx="230">
                  <c:v>20.974426300000005</c:v>
                </c:pt>
                <c:pt idx="231">
                  <c:v>20.974426300000005</c:v>
                </c:pt>
                <c:pt idx="232">
                  <c:v>20.974426300000005</c:v>
                </c:pt>
                <c:pt idx="233">
                  <c:v>20.974426300000005</c:v>
                </c:pt>
                <c:pt idx="234">
                  <c:v>20.974426300000005</c:v>
                </c:pt>
                <c:pt idx="235">
                  <c:v>20.974426300000005</c:v>
                </c:pt>
                <c:pt idx="236">
                  <c:v>20.974426300000005</c:v>
                </c:pt>
                <c:pt idx="237">
                  <c:v>20.974426300000005</c:v>
                </c:pt>
                <c:pt idx="238">
                  <c:v>20.974426300000005</c:v>
                </c:pt>
                <c:pt idx="239">
                  <c:v>20.974426300000005</c:v>
                </c:pt>
                <c:pt idx="240">
                  <c:v>20.029174800000021</c:v>
                </c:pt>
                <c:pt idx="241">
                  <c:v>20.029174800000021</c:v>
                </c:pt>
                <c:pt idx="242">
                  <c:v>20.029174800000021</c:v>
                </c:pt>
                <c:pt idx="243">
                  <c:v>20.029174800000021</c:v>
                </c:pt>
                <c:pt idx="244">
                  <c:v>20.029174800000021</c:v>
                </c:pt>
                <c:pt idx="245">
                  <c:v>20.029174800000021</c:v>
                </c:pt>
                <c:pt idx="246">
                  <c:v>20.029174800000021</c:v>
                </c:pt>
                <c:pt idx="247">
                  <c:v>20.029174800000021</c:v>
                </c:pt>
                <c:pt idx="248">
                  <c:v>20.029174800000021</c:v>
                </c:pt>
                <c:pt idx="249">
                  <c:v>20.029174800000021</c:v>
                </c:pt>
                <c:pt idx="250">
                  <c:v>20.029174800000021</c:v>
                </c:pt>
                <c:pt idx="251">
                  <c:v>20.029174800000021</c:v>
                </c:pt>
                <c:pt idx="252">
                  <c:v>18.511474599999985</c:v>
                </c:pt>
                <c:pt idx="253">
                  <c:v>18.511474599999985</c:v>
                </c:pt>
                <c:pt idx="254">
                  <c:v>18.511474599999985</c:v>
                </c:pt>
                <c:pt idx="255">
                  <c:v>18.511474599999985</c:v>
                </c:pt>
                <c:pt idx="256">
                  <c:v>18.511474599999985</c:v>
                </c:pt>
                <c:pt idx="257">
                  <c:v>18.511474599999985</c:v>
                </c:pt>
                <c:pt idx="258">
                  <c:v>18.511474599999985</c:v>
                </c:pt>
                <c:pt idx="259">
                  <c:v>18.511474599999985</c:v>
                </c:pt>
                <c:pt idx="260">
                  <c:v>18.511474599999985</c:v>
                </c:pt>
                <c:pt idx="261">
                  <c:v>18.511474599999985</c:v>
                </c:pt>
                <c:pt idx="262">
                  <c:v>18.511474599999985</c:v>
                </c:pt>
                <c:pt idx="263">
                  <c:v>18.511474599999985</c:v>
                </c:pt>
                <c:pt idx="264">
                  <c:v>18.639923099999976</c:v>
                </c:pt>
                <c:pt idx="265">
                  <c:v>18.639923099999976</c:v>
                </c:pt>
                <c:pt idx="266">
                  <c:v>18.639923099999976</c:v>
                </c:pt>
                <c:pt idx="267">
                  <c:v>18.639923099999976</c:v>
                </c:pt>
                <c:pt idx="268">
                  <c:v>18.639923099999976</c:v>
                </c:pt>
                <c:pt idx="269">
                  <c:v>18.639923099999976</c:v>
                </c:pt>
                <c:pt idx="270">
                  <c:v>18.639923099999976</c:v>
                </c:pt>
                <c:pt idx="271">
                  <c:v>18.639923099999976</c:v>
                </c:pt>
                <c:pt idx="272">
                  <c:v>18.639923099999976</c:v>
                </c:pt>
                <c:pt idx="273">
                  <c:v>18.639923099999976</c:v>
                </c:pt>
                <c:pt idx="274">
                  <c:v>18.639923099999976</c:v>
                </c:pt>
                <c:pt idx="275">
                  <c:v>18.639923099999976</c:v>
                </c:pt>
                <c:pt idx="276">
                  <c:v>18.186584499999981</c:v>
                </c:pt>
                <c:pt idx="277">
                  <c:v>18.186584499999981</c:v>
                </c:pt>
                <c:pt idx="278">
                  <c:v>18.186584499999981</c:v>
                </c:pt>
                <c:pt idx="279">
                  <c:v>18.186584499999981</c:v>
                </c:pt>
                <c:pt idx="280">
                  <c:v>18.186584499999981</c:v>
                </c:pt>
                <c:pt idx="281">
                  <c:v>18.186584499999981</c:v>
                </c:pt>
                <c:pt idx="282">
                  <c:v>18.186584499999981</c:v>
                </c:pt>
                <c:pt idx="283">
                  <c:v>18.186584499999981</c:v>
                </c:pt>
                <c:pt idx="284">
                  <c:v>18.186584499999981</c:v>
                </c:pt>
                <c:pt idx="285">
                  <c:v>18.186584499999981</c:v>
                </c:pt>
                <c:pt idx="286">
                  <c:v>18.186584499999981</c:v>
                </c:pt>
                <c:pt idx="287">
                  <c:v>18.186584499999981</c:v>
                </c:pt>
                <c:pt idx="288">
                  <c:v>18.73092650000001</c:v>
                </c:pt>
                <c:pt idx="289">
                  <c:v>18.73092650000001</c:v>
                </c:pt>
                <c:pt idx="290">
                  <c:v>18.73092650000001</c:v>
                </c:pt>
                <c:pt idx="291">
                  <c:v>18.73092650000001</c:v>
                </c:pt>
                <c:pt idx="292">
                  <c:v>18.73092650000001</c:v>
                </c:pt>
                <c:pt idx="293">
                  <c:v>18.73092650000001</c:v>
                </c:pt>
                <c:pt idx="294">
                  <c:v>18.73092650000001</c:v>
                </c:pt>
                <c:pt idx="295">
                  <c:v>18.73092650000001</c:v>
                </c:pt>
                <c:pt idx="296">
                  <c:v>18.73092650000001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D0B-4539-9D70-E800AD9622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031424"/>
        <c:axId val="131033344"/>
      </c:scatterChart>
      <c:valAx>
        <c:axId val="131031424"/>
        <c:scaling>
          <c:orientation val="minMax"/>
          <c:max val="0.99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b="1" baseline="0" dirty="0"/>
                  <a:t>Time</a:t>
                </a:r>
              </a:p>
            </c:rich>
          </c:tx>
          <c:layout>
            <c:manualLayout>
              <c:xMode val="edge"/>
              <c:yMode val="edge"/>
              <c:x val="0.47153485195535871"/>
              <c:y val="0.8950895030867626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h:mm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1033344"/>
        <c:crosses val="autoZero"/>
        <c:crossBetween val="midCat"/>
        <c:majorUnit val="0.25"/>
        <c:minorUnit val="0.125"/>
      </c:valAx>
      <c:valAx>
        <c:axId val="131033344"/>
        <c:scaling>
          <c:orientation val="minMax"/>
          <c:max val="24"/>
          <c:min val="1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b="1" dirty="0"/>
                  <a:t>Temperature</a:t>
                </a:r>
                <a:r>
                  <a:rPr lang="en-US" sz="1800" dirty="0"/>
                  <a:t> </a:t>
                </a:r>
                <a:r>
                  <a:rPr lang="en-US" sz="1400" b="1" dirty="0"/>
                  <a:t>(</a:t>
                </a:r>
                <a:r>
                  <a:rPr lang="en-US" sz="1400" b="1" dirty="0" err="1"/>
                  <a:t>oC</a:t>
                </a:r>
                <a:r>
                  <a:rPr lang="en-US" sz="14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2.6331110498759986E-2"/>
              <c:y val="0.236002973428590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1031424"/>
        <c:crosses val="autoZero"/>
        <c:crossBetween val="midCat"/>
        <c:majorUnit val="4"/>
        <c:minorUnit val="2"/>
      </c:valAx>
      <c:spPr>
        <a:noFill/>
        <a:ln w="25400"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11496370978720594"/>
          <c:y val="2.3376790547515978E-2"/>
          <c:w val="0.33221013960609269"/>
          <c:h val="0.119339620700580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 sz="900">
          <a:solidFill>
            <a:schemeClr val="tx1">
              <a:lumMod val="95000"/>
              <a:lumOff val="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84086065735578"/>
          <c:y val="0.13214714875712211"/>
          <c:w val="0.85606994080547516"/>
          <c:h val="0.7273926739899653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BMTN_Humid!$D$1</c:f>
              <c:strCache>
                <c:ptCount val="1"/>
                <c:pt idx="0">
                  <c:v>Observation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BMTN_Humid!$C$2:$C$289</c:f>
              <c:numCache>
                <c:formatCode>h:mm</c:formatCode>
                <c:ptCount val="288"/>
                <c:pt idx="0">
                  <c:v>0</c:v>
                </c:pt>
                <c:pt idx="1">
                  <c:v>3.472222222222222E-3</c:v>
                </c:pt>
                <c:pt idx="2">
                  <c:v>6.9444444444444441E-3</c:v>
                </c:pt>
                <c:pt idx="3">
                  <c:v>1.0416666666666701E-2</c:v>
                </c:pt>
                <c:pt idx="4">
                  <c:v>1.38888888888889E-2</c:v>
                </c:pt>
                <c:pt idx="5">
                  <c:v>1.7361111111111101E-2</c:v>
                </c:pt>
                <c:pt idx="6">
                  <c:v>2.0833333333333301E-2</c:v>
                </c:pt>
                <c:pt idx="7">
                  <c:v>2.43055555555555E-2</c:v>
                </c:pt>
                <c:pt idx="8">
                  <c:v>2.7777777777777801E-2</c:v>
                </c:pt>
                <c:pt idx="9">
                  <c:v>3.125E-2</c:v>
                </c:pt>
                <c:pt idx="10">
                  <c:v>3.4722222222222203E-2</c:v>
                </c:pt>
                <c:pt idx="11">
                  <c:v>3.8194444444444399E-2</c:v>
                </c:pt>
                <c:pt idx="12">
                  <c:v>4.1666666666666602E-2</c:v>
                </c:pt>
                <c:pt idx="13">
                  <c:v>4.5138888888888902E-2</c:v>
                </c:pt>
                <c:pt idx="14">
                  <c:v>4.8611111111111098E-2</c:v>
                </c:pt>
                <c:pt idx="15">
                  <c:v>5.2083333333333301E-2</c:v>
                </c:pt>
                <c:pt idx="16">
                  <c:v>5.5555555555555497E-2</c:v>
                </c:pt>
                <c:pt idx="17">
                  <c:v>5.9027777777777797E-2</c:v>
                </c:pt>
                <c:pt idx="18">
                  <c:v>6.25E-2</c:v>
                </c:pt>
                <c:pt idx="19">
                  <c:v>6.5972222222222196E-2</c:v>
                </c:pt>
                <c:pt idx="20">
                  <c:v>6.9444444444444406E-2</c:v>
                </c:pt>
                <c:pt idx="21">
                  <c:v>7.2916666666666602E-2</c:v>
                </c:pt>
                <c:pt idx="22">
                  <c:v>7.6388888888888895E-2</c:v>
                </c:pt>
                <c:pt idx="23">
                  <c:v>7.9861111111111105E-2</c:v>
                </c:pt>
                <c:pt idx="24">
                  <c:v>8.3333333333333301E-2</c:v>
                </c:pt>
                <c:pt idx="25">
                  <c:v>8.6805555555555497E-2</c:v>
                </c:pt>
                <c:pt idx="26">
                  <c:v>9.0277777777777804E-2</c:v>
                </c:pt>
                <c:pt idx="27">
                  <c:v>9.375E-2</c:v>
                </c:pt>
                <c:pt idx="28">
                  <c:v>9.7222222222222196E-2</c:v>
                </c:pt>
                <c:pt idx="29">
                  <c:v>0.100694444444444</c:v>
                </c:pt>
                <c:pt idx="30">
                  <c:v>0.10416666666666601</c:v>
                </c:pt>
                <c:pt idx="31">
                  <c:v>0.10763888888888901</c:v>
                </c:pt>
                <c:pt idx="32">
                  <c:v>0.11111111111111099</c:v>
                </c:pt>
                <c:pt idx="33">
                  <c:v>0.114583333333333</c:v>
                </c:pt>
                <c:pt idx="34">
                  <c:v>0.118055555555555</c:v>
                </c:pt>
                <c:pt idx="35">
                  <c:v>0.121527777777778</c:v>
                </c:pt>
                <c:pt idx="36">
                  <c:v>0.125</c:v>
                </c:pt>
                <c:pt idx="37">
                  <c:v>0.12847222222222199</c:v>
                </c:pt>
                <c:pt idx="38">
                  <c:v>0.131944444444444</c:v>
                </c:pt>
                <c:pt idx="39">
                  <c:v>0.13541666666666599</c:v>
                </c:pt>
                <c:pt idx="40">
                  <c:v>0.13888888888888901</c:v>
                </c:pt>
                <c:pt idx="41">
                  <c:v>0.14236111111111099</c:v>
                </c:pt>
                <c:pt idx="42">
                  <c:v>0.14583333333333301</c:v>
                </c:pt>
                <c:pt idx="43">
                  <c:v>0.149305555555555</c:v>
                </c:pt>
                <c:pt idx="44">
                  <c:v>0.15277777777777801</c:v>
                </c:pt>
                <c:pt idx="45">
                  <c:v>0.15625</c:v>
                </c:pt>
                <c:pt idx="46">
                  <c:v>0.15972222222222199</c:v>
                </c:pt>
                <c:pt idx="47">
                  <c:v>0.163194444444444</c:v>
                </c:pt>
                <c:pt idx="48">
                  <c:v>0.16666666666666599</c:v>
                </c:pt>
                <c:pt idx="49">
                  <c:v>0.17013888888888901</c:v>
                </c:pt>
                <c:pt idx="50">
                  <c:v>0.17361111111111099</c:v>
                </c:pt>
                <c:pt idx="51">
                  <c:v>0.17708333333333301</c:v>
                </c:pt>
                <c:pt idx="52">
                  <c:v>0.180555555555555</c:v>
                </c:pt>
                <c:pt idx="53">
                  <c:v>0.18402777777777801</c:v>
                </c:pt>
                <c:pt idx="54">
                  <c:v>0.1875</c:v>
                </c:pt>
                <c:pt idx="55">
                  <c:v>0.19097222222222199</c:v>
                </c:pt>
                <c:pt idx="56">
                  <c:v>0.194444444444444</c:v>
                </c:pt>
                <c:pt idx="57">
                  <c:v>0.19791666666666599</c:v>
                </c:pt>
                <c:pt idx="58">
                  <c:v>0.20138888888888901</c:v>
                </c:pt>
                <c:pt idx="59">
                  <c:v>0.20486111111111099</c:v>
                </c:pt>
                <c:pt idx="60">
                  <c:v>0.20833333333333301</c:v>
                </c:pt>
                <c:pt idx="61">
                  <c:v>0.211805555555555</c:v>
                </c:pt>
                <c:pt idx="62">
                  <c:v>0.21527777777777801</c:v>
                </c:pt>
                <c:pt idx="63">
                  <c:v>0.21875</c:v>
                </c:pt>
                <c:pt idx="64">
                  <c:v>0.22222222222222199</c:v>
                </c:pt>
                <c:pt idx="65">
                  <c:v>0.225694444444444</c:v>
                </c:pt>
                <c:pt idx="66">
                  <c:v>0.22916666666666599</c:v>
                </c:pt>
                <c:pt idx="67">
                  <c:v>0.23263888888888901</c:v>
                </c:pt>
                <c:pt idx="68">
                  <c:v>0.23611111111111099</c:v>
                </c:pt>
                <c:pt idx="69">
                  <c:v>0.23958333333333301</c:v>
                </c:pt>
                <c:pt idx="70">
                  <c:v>0.243055555555555</c:v>
                </c:pt>
                <c:pt idx="71">
                  <c:v>0.24652777777777801</c:v>
                </c:pt>
                <c:pt idx="72">
                  <c:v>0.25</c:v>
                </c:pt>
                <c:pt idx="73">
                  <c:v>0.25347222222222199</c:v>
                </c:pt>
                <c:pt idx="74">
                  <c:v>0.25694444444444398</c:v>
                </c:pt>
                <c:pt idx="75">
                  <c:v>0.26041666666666602</c:v>
                </c:pt>
                <c:pt idx="76">
                  <c:v>0.26388888888888901</c:v>
                </c:pt>
                <c:pt idx="77">
                  <c:v>0.26736111111111099</c:v>
                </c:pt>
                <c:pt idx="78">
                  <c:v>0.27083333333333298</c:v>
                </c:pt>
                <c:pt idx="79">
                  <c:v>0.27430555555555503</c:v>
                </c:pt>
                <c:pt idx="80">
                  <c:v>0.27777777777777801</c:v>
                </c:pt>
                <c:pt idx="81">
                  <c:v>0.28125</c:v>
                </c:pt>
                <c:pt idx="82">
                  <c:v>0.28472222222222199</c:v>
                </c:pt>
                <c:pt idx="83">
                  <c:v>0.28819444444444398</c:v>
                </c:pt>
                <c:pt idx="84">
                  <c:v>0.29166666666666602</c:v>
                </c:pt>
                <c:pt idx="85">
                  <c:v>0.29513888888888901</c:v>
                </c:pt>
                <c:pt idx="86">
                  <c:v>0.29861111111111099</c:v>
                </c:pt>
                <c:pt idx="87">
                  <c:v>0.30208333333333298</c:v>
                </c:pt>
                <c:pt idx="88">
                  <c:v>0.30555555555555503</c:v>
                </c:pt>
                <c:pt idx="89">
                  <c:v>0.30902777777777801</c:v>
                </c:pt>
                <c:pt idx="90">
                  <c:v>0.3125</c:v>
                </c:pt>
                <c:pt idx="91">
                  <c:v>0.31597222222222199</c:v>
                </c:pt>
                <c:pt idx="92">
                  <c:v>0.31944444444444398</c:v>
                </c:pt>
                <c:pt idx="93">
                  <c:v>0.32291666666666602</c:v>
                </c:pt>
                <c:pt idx="94">
                  <c:v>0.32638888888888901</c:v>
                </c:pt>
                <c:pt idx="95">
                  <c:v>0.32986111111111099</c:v>
                </c:pt>
                <c:pt idx="96">
                  <c:v>0.33333333333333298</c:v>
                </c:pt>
                <c:pt idx="97">
                  <c:v>0.33680555555555503</c:v>
                </c:pt>
                <c:pt idx="98">
                  <c:v>0.34027777777777801</c:v>
                </c:pt>
                <c:pt idx="99">
                  <c:v>0.34375</c:v>
                </c:pt>
                <c:pt idx="100">
                  <c:v>0.34722222222222199</c:v>
                </c:pt>
                <c:pt idx="101">
                  <c:v>0.35069444444444398</c:v>
                </c:pt>
                <c:pt idx="102">
                  <c:v>0.35416666666666602</c:v>
                </c:pt>
                <c:pt idx="103">
                  <c:v>0.35763888888888901</c:v>
                </c:pt>
                <c:pt idx="104">
                  <c:v>0.36111111111111099</c:v>
                </c:pt>
                <c:pt idx="105">
                  <c:v>0.36458333333333298</c:v>
                </c:pt>
                <c:pt idx="106">
                  <c:v>0.36805555555555503</c:v>
                </c:pt>
                <c:pt idx="107">
                  <c:v>0.37152777777777801</c:v>
                </c:pt>
                <c:pt idx="108">
                  <c:v>0.375</c:v>
                </c:pt>
                <c:pt idx="109">
                  <c:v>0.37847222222222199</c:v>
                </c:pt>
                <c:pt idx="110">
                  <c:v>0.38194444444444398</c:v>
                </c:pt>
                <c:pt idx="111">
                  <c:v>0.38541666666666602</c:v>
                </c:pt>
                <c:pt idx="112">
                  <c:v>0.38888888888888901</c:v>
                </c:pt>
                <c:pt idx="113">
                  <c:v>0.39236111111111099</c:v>
                </c:pt>
                <c:pt idx="114">
                  <c:v>0.39583333333333298</c:v>
                </c:pt>
                <c:pt idx="115">
                  <c:v>0.39930555555555503</c:v>
                </c:pt>
                <c:pt idx="116">
                  <c:v>0.40277777777777801</c:v>
                </c:pt>
                <c:pt idx="117">
                  <c:v>0.40625</c:v>
                </c:pt>
                <c:pt idx="118">
                  <c:v>0.40972222222222199</c:v>
                </c:pt>
                <c:pt idx="119">
                  <c:v>0.41319444444444398</c:v>
                </c:pt>
                <c:pt idx="120">
                  <c:v>0.41666666666666602</c:v>
                </c:pt>
                <c:pt idx="121">
                  <c:v>0.42013888888888901</c:v>
                </c:pt>
                <c:pt idx="122">
                  <c:v>0.42361111111111099</c:v>
                </c:pt>
                <c:pt idx="123">
                  <c:v>0.42708333333333298</c:v>
                </c:pt>
                <c:pt idx="124">
                  <c:v>0.43055555555555503</c:v>
                </c:pt>
                <c:pt idx="125">
                  <c:v>0.43402777777777801</c:v>
                </c:pt>
                <c:pt idx="126">
                  <c:v>0.4375</c:v>
                </c:pt>
                <c:pt idx="127">
                  <c:v>0.44097222222222199</c:v>
                </c:pt>
                <c:pt idx="128">
                  <c:v>0.44444444444444398</c:v>
                </c:pt>
                <c:pt idx="129">
                  <c:v>0.44791666666666602</c:v>
                </c:pt>
                <c:pt idx="130">
                  <c:v>0.45138888888888901</c:v>
                </c:pt>
                <c:pt idx="131">
                  <c:v>0.45486111111111099</c:v>
                </c:pt>
                <c:pt idx="132">
                  <c:v>0.45833333333333298</c:v>
                </c:pt>
                <c:pt idx="133">
                  <c:v>0.46180555555555503</c:v>
                </c:pt>
                <c:pt idx="134">
                  <c:v>0.46527777777777801</c:v>
                </c:pt>
                <c:pt idx="135">
                  <c:v>0.46875</c:v>
                </c:pt>
                <c:pt idx="136">
                  <c:v>0.47222222222222199</c:v>
                </c:pt>
                <c:pt idx="137">
                  <c:v>0.47569444444444398</c:v>
                </c:pt>
                <c:pt idx="138">
                  <c:v>0.47916666666666602</c:v>
                </c:pt>
                <c:pt idx="139">
                  <c:v>0.48263888888888901</c:v>
                </c:pt>
                <c:pt idx="140">
                  <c:v>0.48611111111111099</c:v>
                </c:pt>
                <c:pt idx="141">
                  <c:v>0.48958333333333298</c:v>
                </c:pt>
                <c:pt idx="142">
                  <c:v>0.49305555555555503</c:v>
                </c:pt>
                <c:pt idx="143">
                  <c:v>0.49652777777777801</c:v>
                </c:pt>
                <c:pt idx="144">
                  <c:v>0.5</c:v>
                </c:pt>
                <c:pt idx="145">
                  <c:v>0.50347222222222199</c:v>
                </c:pt>
                <c:pt idx="146">
                  <c:v>0.50694444444444398</c:v>
                </c:pt>
                <c:pt idx="147">
                  <c:v>0.51041666666666596</c:v>
                </c:pt>
                <c:pt idx="148">
                  <c:v>0.51388888888888895</c:v>
                </c:pt>
                <c:pt idx="149">
                  <c:v>0.51736111111111105</c:v>
                </c:pt>
                <c:pt idx="150">
                  <c:v>0.52083333333333304</c:v>
                </c:pt>
                <c:pt idx="151">
                  <c:v>0.52430555555555503</c:v>
                </c:pt>
                <c:pt idx="152">
                  <c:v>0.52777777777777801</c:v>
                </c:pt>
                <c:pt idx="153">
                  <c:v>0.53125</c:v>
                </c:pt>
                <c:pt idx="154">
                  <c:v>0.53472222222222199</c:v>
                </c:pt>
                <c:pt idx="155">
                  <c:v>0.53819444444444398</c:v>
                </c:pt>
                <c:pt idx="156">
                  <c:v>0.54166666666666596</c:v>
                </c:pt>
                <c:pt idx="157">
                  <c:v>0.54513888888888895</c:v>
                </c:pt>
                <c:pt idx="158">
                  <c:v>0.54861111111111105</c:v>
                </c:pt>
                <c:pt idx="159">
                  <c:v>0.55208333333333304</c:v>
                </c:pt>
                <c:pt idx="160">
                  <c:v>0.55555555555555503</c:v>
                </c:pt>
                <c:pt idx="161">
                  <c:v>0.55902777777777801</c:v>
                </c:pt>
                <c:pt idx="162">
                  <c:v>0.5625</c:v>
                </c:pt>
                <c:pt idx="163">
                  <c:v>0.56597222222222199</c:v>
                </c:pt>
                <c:pt idx="164">
                  <c:v>0.56944444444444398</c:v>
                </c:pt>
                <c:pt idx="165">
                  <c:v>0.57291666666666596</c:v>
                </c:pt>
                <c:pt idx="166">
                  <c:v>0.57638888888888895</c:v>
                </c:pt>
                <c:pt idx="167">
                  <c:v>0.57986111111111105</c:v>
                </c:pt>
                <c:pt idx="168">
                  <c:v>0.58333333333333304</c:v>
                </c:pt>
                <c:pt idx="169">
                  <c:v>0.58680555555555503</c:v>
                </c:pt>
                <c:pt idx="170">
                  <c:v>0.59027777777777701</c:v>
                </c:pt>
                <c:pt idx="171">
                  <c:v>0.59375</c:v>
                </c:pt>
                <c:pt idx="172">
                  <c:v>0.59722222222222199</c:v>
                </c:pt>
                <c:pt idx="173">
                  <c:v>0.60069444444444398</c:v>
                </c:pt>
                <c:pt idx="174">
                  <c:v>0.60416666666666596</c:v>
                </c:pt>
                <c:pt idx="175">
                  <c:v>0.60763888888888895</c:v>
                </c:pt>
                <c:pt idx="176">
                  <c:v>0.61111111111111105</c:v>
                </c:pt>
                <c:pt idx="177">
                  <c:v>0.61458333333333304</c:v>
                </c:pt>
                <c:pt idx="178">
                  <c:v>0.61805555555555503</c:v>
                </c:pt>
                <c:pt idx="179">
                  <c:v>0.62152777777777701</c:v>
                </c:pt>
                <c:pt idx="180">
                  <c:v>0.625</c:v>
                </c:pt>
                <c:pt idx="181">
                  <c:v>0.62847222222222199</c:v>
                </c:pt>
                <c:pt idx="182">
                  <c:v>0.63194444444444398</c:v>
                </c:pt>
                <c:pt idx="183">
                  <c:v>0.63541666666666596</c:v>
                </c:pt>
                <c:pt idx="184">
                  <c:v>0.63888888888888895</c:v>
                </c:pt>
                <c:pt idx="185">
                  <c:v>0.64236111111111105</c:v>
                </c:pt>
                <c:pt idx="186">
                  <c:v>0.64583333333333304</c:v>
                </c:pt>
                <c:pt idx="187">
                  <c:v>0.64930555555555503</c:v>
                </c:pt>
                <c:pt idx="188">
                  <c:v>0.65277777777777701</c:v>
                </c:pt>
                <c:pt idx="189">
                  <c:v>0.65625</c:v>
                </c:pt>
                <c:pt idx="190">
                  <c:v>0.65972222222222199</c:v>
                </c:pt>
                <c:pt idx="191">
                  <c:v>0.66319444444444398</c:v>
                </c:pt>
                <c:pt idx="192">
                  <c:v>0.66666666666666596</c:v>
                </c:pt>
                <c:pt idx="193">
                  <c:v>0.67013888888888895</c:v>
                </c:pt>
                <c:pt idx="194">
                  <c:v>0.67361111111111105</c:v>
                </c:pt>
                <c:pt idx="195">
                  <c:v>0.67708333333333304</c:v>
                </c:pt>
                <c:pt idx="196">
                  <c:v>0.68055555555555503</c:v>
                </c:pt>
                <c:pt idx="197">
                  <c:v>0.68402777777777701</c:v>
                </c:pt>
                <c:pt idx="198">
                  <c:v>0.6875</c:v>
                </c:pt>
                <c:pt idx="199">
                  <c:v>0.69097222222222199</c:v>
                </c:pt>
                <c:pt idx="200">
                  <c:v>0.69444444444444398</c:v>
                </c:pt>
                <c:pt idx="201">
                  <c:v>0.69791666666666596</c:v>
                </c:pt>
                <c:pt idx="202">
                  <c:v>0.70138888888888895</c:v>
                </c:pt>
                <c:pt idx="203">
                  <c:v>0.70486111111111105</c:v>
                </c:pt>
                <c:pt idx="204">
                  <c:v>0.70833333333333304</c:v>
                </c:pt>
                <c:pt idx="205">
                  <c:v>0.71180555555555503</c:v>
                </c:pt>
                <c:pt idx="206">
                  <c:v>0.71527777777777701</c:v>
                </c:pt>
                <c:pt idx="207">
                  <c:v>0.71875</c:v>
                </c:pt>
                <c:pt idx="208">
                  <c:v>0.72222222222222199</c:v>
                </c:pt>
                <c:pt idx="209">
                  <c:v>0.72569444444444398</c:v>
                </c:pt>
                <c:pt idx="210">
                  <c:v>0.72916666666666596</c:v>
                </c:pt>
                <c:pt idx="211">
                  <c:v>0.73263888888888895</c:v>
                </c:pt>
                <c:pt idx="212">
                  <c:v>0.73611111111111105</c:v>
                </c:pt>
                <c:pt idx="213">
                  <c:v>0.73958333333333304</c:v>
                </c:pt>
                <c:pt idx="214">
                  <c:v>0.74305555555555503</c:v>
                </c:pt>
                <c:pt idx="215">
                  <c:v>0.74652777777777701</c:v>
                </c:pt>
                <c:pt idx="216">
                  <c:v>0.75</c:v>
                </c:pt>
                <c:pt idx="217">
                  <c:v>0.75347222222222199</c:v>
                </c:pt>
                <c:pt idx="218">
                  <c:v>0.75694444444444398</c:v>
                </c:pt>
                <c:pt idx="219">
                  <c:v>0.76041666666666596</c:v>
                </c:pt>
                <c:pt idx="220">
                  <c:v>0.76388888888888895</c:v>
                </c:pt>
                <c:pt idx="221">
                  <c:v>0.76736111111111105</c:v>
                </c:pt>
                <c:pt idx="222">
                  <c:v>0.77083333333333304</c:v>
                </c:pt>
                <c:pt idx="223">
                  <c:v>0.77430555555555503</c:v>
                </c:pt>
                <c:pt idx="224">
                  <c:v>0.77777777777777701</c:v>
                </c:pt>
                <c:pt idx="225">
                  <c:v>0.78125</c:v>
                </c:pt>
                <c:pt idx="226">
                  <c:v>0.78472222222222199</c:v>
                </c:pt>
                <c:pt idx="227">
                  <c:v>0.78819444444444398</c:v>
                </c:pt>
                <c:pt idx="228">
                  <c:v>0.79166666666666596</c:v>
                </c:pt>
                <c:pt idx="229">
                  <c:v>0.79513888888888895</c:v>
                </c:pt>
                <c:pt idx="230">
                  <c:v>0.79861111111111105</c:v>
                </c:pt>
                <c:pt idx="231">
                  <c:v>0.80208333333333304</c:v>
                </c:pt>
                <c:pt idx="232">
                  <c:v>0.80555555555555503</c:v>
                </c:pt>
                <c:pt idx="233">
                  <c:v>0.80902777777777701</c:v>
                </c:pt>
                <c:pt idx="234">
                  <c:v>0.8125</c:v>
                </c:pt>
                <c:pt idx="235">
                  <c:v>0.81597222222222199</c:v>
                </c:pt>
                <c:pt idx="236">
                  <c:v>0.81944444444444398</c:v>
                </c:pt>
                <c:pt idx="237">
                  <c:v>0.82291666666666596</c:v>
                </c:pt>
                <c:pt idx="238">
                  <c:v>0.82638888888888895</c:v>
                </c:pt>
                <c:pt idx="239">
                  <c:v>0.82986111111111105</c:v>
                </c:pt>
                <c:pt idx="240">
                  <c:v>0.83333333333333304</c:v>
                </c:pt>
                <c:pt idx="241">
                  <c:v>0.83680555555555503</c:v>
                </c:pt>
                <c:pt idx="242">
                  <c:v>0.84027777777777701</c:v>
                </c:pt>
                <c:pt idx="243">
                  <c:v>0.84375</c:v>
                </c:pt>
                <c:pt idx="244">
                  <c:v>0.84722222222222199</c:v>
                </c:pt>
                <c:pt idx="245">
                  <c:v>0.85069444444444398</c:v>
                </c:pt>
                <c:pt idx="246">
                  <c:v>0.85416666666666596</c:v>
                </c:pt>
                <c:pt idx="247">
                  <c:v>0.85763888888888895</c:v>
                </c:pt>
                <c:pt idx="248">
                  <c:v>0.86111111111111105</c:v>
                </c:pt>
                <c:pt idx="249">
                  <c:v>0.86458333333333304</c:v>
                </c:pt>
                <c:pt idx="250">
                  <c:v>0.86805555555555503</c:v>
                </c:pt>
                <c:pt idx="251">
                  <c:v>0.87152777777777701</c:v>
                </c:pt>
                <c:pt idx="252">
                  <c:v>0.875</c:v>
                </c:pt>
                <c:pt idx="253">
                  <c:v>0.87847222222222199</c:v>
                </c:pt>
                <c:pt idx="254">
                  <c:v>0.88194444444444398</c:v>
                </c:pt>
                <c:pt idx="255">
                  <c:v>0.88541666666666596</c:v>
                </c:pt>
                <c:pt idx="256">
                  <c:v>0.88888888888888895</c:v>
                </c:pt>
                <c:pt idx="257">
                  <c:v>0.89236111111111105</c:v>
                </c:pt>
                <c:pt idx="258">
                  <c:v>0.89583333333333304</c:v>
                </c:pt>
                <c:pt idx="259">
                  <c:v>0.89930555555555503</c:v>
                </c:pt>
                <c:pt idx="260">
                  <c:v>0.90277777777777701</c:v>
                </c:pt>
                <c:pt idx="261">
                  <c:v>0.90625</c:v>
                </c:pt>
                <c:pt idx="262">
                  <c:v>0.90972222222222199</c:v>
                </c:pt>
                <c:pt idx="263">
                  <c:v>0.91319444444444398</c:v>
                </c:pt>
                <c:pt idx="264">
                  <c:v>0.91666666666666596</c:v>
                </c:pt>
                <c:pt idx="265">
                  <c:v>0.92013888888888895</c:v>
                </c:pt>
                <c:pt idx="266">
                  <c:v>0.92361111111111105</c:v>
                </c:pt>
                <c:pt idx="267">
                  <c:v>0.92708333333333304</c:v>
                </c:pt>
                <c:pt idx="268">
                  <c:v>0.93055555555555503</c:v>
                </c:pt>
                <c:pt idx="269">
                  <c:v>0.93402777777777701</c:v>
                </c:pt>
                <c:pt idx="270">
                  <c:v>0.9375</c:v>
                </c:pt>
                <c:pt idx="271">
                  <c:v>0.94097222222222199</c:v>
                </c:pt>
                <c:pt idx="272">
                  <c:v>0.94444444444444398</c:v>
                </c:pt>
                <c:pt idx="273">
                  <c:v>0.94791666666666596</c:v>
                </c:pt>
                <c:pt idx="274">
                  <c:v>0.95138888888888895</c:v>
                </c:pt>
                <c:pt idx="275">
                  <c:v>0.95486111111111105</c:v>
                </c:pt>
                <c:pt idx="276">
                  <c:v>0.95833333333333304</c:v>
                </c:pt>
                <c:pt idx="277">
                  <c:v>0.96180555555555503</c:v>
                </c:pt>
                <c:pt idx="278">
                  <c:v>0.96527777777777701</c:v>
                </c:pt>
                <c:pt idx="279">
                  <c:v>0.96875</c:v>
                </c:pt>
                <c:pt idx="280">
                  <c:v>0.97222222222222199</c:v>
                </c:pt>
                <c:pt idx="281">
                  <c:v>0.97569444444444398</c:v>
                </c:pt>
                <c:pt idx="282">
                  <c:v>0.97916666666666596</c:v>
                </c:pt>
                <c:pt idx="283">
                  <c:v>0.98263888888888895</c:v>
                </c:pt>
                <c:pt idx="284">
                  <c:v>0.98611111111111105</c:v>
                </c:pt>
                <c:pt idx="285">
                  <c:v>0.98958333333333304</c:v>
                </c:pt>
                <c:pt idx="286">
                  <c:v>0.99305555555555503</c:v>
                </c:pt>
                <c:pt idx="287">
                  <c:v>0.99652777777777701</c:v>
                </c:pt>
              </c:numCache>
            </c:numRef>
          </c:xVal>
          <c:yVal>
            <c:numRef>
              <c:f>BMTN_Humid!$D$2:$D$289</c:f>
              <c:numCache>
                <c:formatCode>General</c:formatCode>
                <c:ptCount val="28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  <c:pt idx="21">
                  <c:v>100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  <c:pt idx="25">
                  <c:v>100</c:v>
                </c:pt>
                <c:pt idx="26">
                  <c:v>100</c:v>
                </c:pt>
                <c:pt idx="27">
                  <c:v>100</c:v>
                </c:pt>
                <c:pt idx="28">
                  <c:v>100</c:v>
                </c:pt>
                <c:pt idx="29">
                  <c:v>100</c:v>
                </c:pt>
                <c:pt idx="30">
                  <c:v>100</c:v>
                </c:pt>
                <c:pt idx="31">
                  <c:v>100</c:v>
                </c:pt>
                <c:pt idx="32">
                  <c:v>100</c:v>
                </c:pt>
                <c:pt idx="33">
                  <c:v>100</c:v>
                </c:pt>
                <c:pt idx="34">
                  <c:v>100</c:v>
                </c:pt>
                <c:pt idx="35">
                  <c:v>100</c:v>
                </c:pt>
                <c:pt idx="36">
                  <c:v>100</c:v>
                </c:pt>
                <c:pt idx="37">
                  <c:v>100</c:v>
                </c:pt>
                <c:pt idx="38">
                  <c:v>100</c:v>
                </c:pt>
                <c:pt idx="39">
                  <c:v>100</c:v>
                </c:pt>
                <c:pt idx="40">
                  <c:v>100</c:v>
                </c:pt>
                <c:pt idx="41">
                  <c:v>100</c:v>
                </c:pt>
                <c:pt idx="42">
                  <c:v>100</c:v>
                </c:pt>
                <c:pt idx="43">
                  <c:v>100</c:v>
                </c:pt>
                <c:pt idx="44">
                  <c:v>100</c:v>
                </c:pt>
                <c:pt idx="45">
                  <c:v>100</c:v>
                </c:pt>
                <c:pt idx="46">
                  <c:v>100</c:v>
                </c:pt>
                <c:pt idx="47">
                  <c:v>100</c:v>
                </c:pt>
                <c:pt idx="48">
                  <c:v>100</c:v>
                </c:pt>
                <c:pt idx="49">
                  <c:v>100</c:v>
                </c:pt>
                <c:pt idx="50">
                  <c:v>100</c:v>
                </c:pt>
                <c:pt idx="51">
                  <c:v>100</c:v>
                </c:pt>
                <c:pt idx="52">
                  <c:v>100</c:v>
                </c:pt>
                <c:pt idx="53">
                  <c:v>100</c:v>
                </c:pt>
                <c:pt idx="54">
                  <c:v>100</c:v>
                </c:pt>
                <c:pt idx="55">
                  <c:v>100</c:v>
                </c:pt>
                <c:pt idx="56">
                  <c:v>100</c:v>
                </c:pt>
                <c:pt idx="57">
                  <c:v>100</c:v>
                </c:pt>
                <c:pt idx="58">
                  <c:v>100</c:v>
                </c:pt>
                <c:pt idx="59">
                  <c:v>99.8</c:v>
                </c:pt>
                <c:pt idx="60">
                  <c:v>100</c:v>
                </c:pt>
                <c:pt idx="61">
                  <c:v>100</c:v>
                </c:pt>
                <c:pt idx="62">
                  <c:v>100</c:v>
                </c:pt>
                <c:pt idx="63">
                  <c:v>100</c:v>
                </c:pt>
                <c:pt idx="64">
                  <c:v>100</c:v>
                </c:pt>
                <c:pt idx="65">
                  <c:v>100</c:v>
                </c:pt>
                <c:pt idx="66">
                  <c:v>99.6</c:v>
                </c:pt>
                <c:pt idx="67">
                  <c:v>99</c:v>
                </c:pt>
                <c:pt idx="68">
                  <c:v>98.3</c:v>
                </c:pt>
                <c:pt idx="69">
                  <c:v>97.1</c:v>
                </c:pt>
                <c:pt idx="70">
                  <c:v>96.8</c:v>
                </c:pt>
                <c:pt idx="71">
                  <c:v>96.2</c:v>
                </c:pt>
                <c:pt idx="72">
                  <c:v>95.5</c:v>
                </c:pt>
                <c:pt idx="73">
                  <c:v>94.9</c:v>
                </c:pt>
                <c:pt idx="74">
                  <c:v>94.5</c:v>
                </c:pt>
                <c:pt idx="75">
                  <c:v>94.6</c:v>
                </c:pt>
                <c:pt idx="76">
                  <c:v>94.6</c:v>
                </c:pt>
                <c:pt idx="77">
                  <c:v>94.8</c:v>
                </c:pt>
                <c:pt idx="78">
                  <c:v>94.3</c:v>
                </c:pt>
                <c:pt idx="79">
                  <c:v>94.1</c:v>
                </c:pt>
                <c:pt idx="80">
                  <c:v>93.8</c:v>
                </c:pt>
                <c:pt idx="81">
                  <c:v>94</c:v>
                </c:pt>
                <c:pt idx="82">
                  <c:v>94.2</c:v>
                </c:pt>
                <c:pt idx="83">
                  <c:v>94.7</c:v>
                </c:pt>
                <c:pt idx="84">
                  <c:v>94.9</c:v>
                </c:pt>
                <c:pt idx="85">
                  <c:v>95.3</c:v>
                </c:pt>
                <c:pt idx="86">
                  <c:v>95.1</c:v>
                </c:pt>
                <c:pt idx="87">
                  <c:v>95.9</c:v>
                </c:pt>
                <c:pt idx="88">
                  <c:v>96.3</c:v>
                </c:pt>
                <c:pt idx="89">
                  <c:v>96.4</c:v>
                </c:pt>
                <c:pt idx="90">
                  <c:v>96.8</c:v>
                </c:pt>
                <c:pt idx="91">
                  <c:v>96.6</c:v>
                </c:pt>
                <c:pt idx="92">
                  <c:v>96.3</c:v>
                </c:pt>
                <c:pt idx="93">
                  <c:v>96.5</c:v>
                </c:pt>
                <c:pt idx="94">
                  <c:v>96.7</c:v>
                </c:pt>
                <c:pt idx="95">
                  <c:v>96.9</c:v>
                </c:pt>
                <c:pt idx="96">
                  <c:v>96.3</c:v>
                </c:pt>
                <c:pt idx="97">
                  <c:v>97</c:v>
                </c:pt>
                <c:pt idx="98">
                  <c:v>97</c:v>
                </c:pt>
                <c:pt idx="99">
                  <c:v>96.9</c:v>
                </c:pt>
                <c:pt idx="100">
                  <c:v>96.8</c:v>
                </c:pt>
                <c:pt idx="101">
                  <c:v>97.3</c:v>
                </c:pt>
                <c:pt idx="102">
                  <c:v>96.8</c:v>
                </c:pt>
                <c:pt idx="103">
                  <c:v>96.8</c:v>
                </c:pt>
                <c:pt idx="104">
                  <c:v>96.7</c:v>
                </c:pt>
                <c:pt idx="105">
                  <c:v>96.8</c:v>
                </c:pt>
                <c:pt idx="106">
                  <c:v>96.9</c:v>
                </c:pt>
                <c:pt idx="107">
                  <c:v>97.2</c:v>
                </c:pt>
                <c:pt idx="108">
                  <c:v>97.2</c:v>
                </c:pt>
                <c:pt idx="109">
                  <c:v>96.8</c:v>
                </c:pt>
                <c:pt idx="110">
                  <c:v>96.3</c:v>
                </c:pt>
                <c:pt idx="111">
                  <c:v>95.7</c:v>
                </c:pt>
                <c:pt idx="112">
                  <c:v>95.6</c:v>
                </c:pt>
                <c:pt idx="113">
                  <c:v>95.5</c:v>
                </c:pt>
                <c:pt idx="114">
                  <c:v>95.9</c:v>
                </c:pt>
                <c:pt idx="115">
                  <c:v>96.2</c:v>
                </c:pt>
                <c:pt idx="116">
                  <c:v>96.1</c:v>
                </c:pt>
                <c:pt idx="117">
                  <c:v>95.3</c:v>
                </c:pt>
                <c:pt idx="118">
                  <c:v>95.1</c:v>
                </c:pt>
                <c:pt idx="119">
                  <c:v>94.5</c:v>
                </c:pt>
                <c:pt idx="120">
                  <c:v>93.7</c:v>
                </c:pt>
                <c:pt idx="121">
                  <c:v>93.1</c:v>
                </c:pt>
                <c:pt idx="122">
                  <c:v>91.8</c:v>
                </c:pt>
                <c:pt idx="123">
                  <c:v>92.5</c:v>
                </c:pt>
                <c:pt idx="124">
                  <c:v>92.6</c:v>
                </c:pt>
                <c:pt idx="125">
                  <c:v>92.5</c:v>
                </c:pt>
                <c:pt idx="126">
                  <c:v>92.2</c:v>
                </c:pt>
                <c:pt idx="127">
                  <c:v>92</c:v>
                </c:pt>
                <c:pt idx="128">
                  <c:v>91</c:v>
                </c:pt>
                <c:pt idx="129">
                  <c:v>91.2</c:v>
                </c:pt>
                <c:pt idx="130">
                  <c:v>91.5</c:v>
                </c:pt>
                <c:pt idx="131">
                  <c:v>92.2</c:v>
                </c:pt>
                <c:pt idx="132">
                  <c:v>92.3</c:v>
                </c:pt>
                <c:pt idx="133">
                  <c:v>93.3</c:v>
                </c:pt>
                <c:pt idx="134">
                  <c:v>93.8</c:v>
                </c:pt>
                <c:pt idx="135">
                  <c:v>92.5</c:v>
                </c:pt>
                <c:pt idx="136">
                  <c:v>92.6</c:v>
                </c:pt>
                <c:pt idx="137">
                  <c:v>91.5</c:v>
                </c:pt>
                <c:pt idx="138">
                  <c:v>90.4</c:v>
                </c:pt>
                <c:pt idx="139">
                  <c:v>90.2</c:v>
                </c:pt>
                <c:pt idx="140">
                  <c:v>89.8</c:v>
                </c:pt>
                <c:pt idx="141">
                  <c:v>89.9</c:v>
                </c:pt>
                <c:pt idx="142">
                  <c:v>90.2</c:v>
                </c:pt>
                <c:pt idx="143">
                  <c:v>91.3</c:v>
                </c:pt>
                <c:pt idx="144">
                  <c:v>91.9</c:v>
                </c:pt>
                <c:pt idx="145">
                  <c:v>91.4</c:v>
                </c:pt>
                <c:pt idx="146">
                  <c:v>92.5</c:v>
                </c:pt>
                <c:pt idx="147">
                  <c:v>93.3</c:v>
                </c:pt>
                <c:pt idx="148">
                  <c:v>91.7</c:v>
                </c:pt>
                <c:pt idx="149">
                  <c:v>92.4</c:v>
                </c:pt>
                <c:pt idx="150">
                  <c:v>90.6</c:v>
                </c:pt>
                <c:pt idx="151">
                  <c:v>89.5</c:v>
                </c:pt>
                <c:pt idx="152">
                  <c:v>89.7</c:v>
                </c:pt>
                <c:pt idx="153">
                  <c:v>90.5</c:v>
                </c:pt>
                <c:pt idx="154">
                  <c:v>89.4</c:v>
                </c:pt>
                <c:pt idx="155">
                  <c:v>90.5</c:v>
                </c:pt>
                <c:pt idx="156">
                  <c:v>91</c:v>
                </c:pt>
                <c:pt idx="157">
                  <c:v>91.4</c:v>
                </c:pt>
                <c:pt idx="158">
                  <c:v>91.3</c:v>
                </c:pt>
                <c:pt idx="159">
                  <c:v>88.9</c:v>
                </c:pt>
                <c:pt idx="160">
                  <c:v>86.7</c:v>
                </c:pt>
                <c:pt idx="161">
                  <c:v>86.3</c:v>
                </c:pt>
                <c:pt idx="162">
                  <c:v>85.2</c:v>
                </c:pt>
                <c:pt idx="163">
                  <c:v>83.6</c:v>
                </c:pt>
                <c:pt idx="164">
                  <c:v>84.6</c:v>
                </c:pt>
                <c:pt idx="165">
                  <c:v>84.4</c:v>
                </c:pt>
                <c:pt idx="166">
                  <c:v>83.9</c:v>
                </c:pt>
                <c:pt idx="167">
                  <c:v>84.7</c:v>
                </c:pt>
                <c:pt idx="168">
                  <c:v>84.6</c:v>
                </c:pt>
                <c:pt idx="169">
                  <c:v>86.6</c:v>
                </c:pt>
                <c:pt idx="170">
                  <c:v>80.5</c:v>
                </c:pt>
                <c:pt idx="171">
                  <c:v>80.8</c:v>
                </c:pt>
                <c:pt idx="172">
                  <c:v>85.1</c:v>
                </c:pt>
                <c:pt idx="173">
                  <c:v>82.2</c:v>
                </c:pt>
                <c:pt idx="174">
                  <c:v>82.3</c:v>
                </c:pt>
                <c:pt idx="175">
                  <c:v>82.4</c:v>
                </c:pt>
                <c:pt idx="176">
                  <c:v>82.4</c:v>
                </c:pt>
                <c:pt idx="177">
                  <c:v>81.8</c:v>
                </c:pt>
                <c:pt idx="178">
                  <c:v>80.7</c:v>
                </c:pt>
                <c:pt idx="179">
                  <c:v>80</c:v>
                </c:pt>
                <c:pt idx="180">
                  <c:v>81.5</c:v>
                </c:pt>
                <c:pt idx="181">
                  <c:v>78.599999999999994</c:v>
                </c:pt>
                <c:pt idx="182">
                  <c:v>80.400000000000006</c:v>
                </c:pt>
                <c:pt idx="183">
                  <c:v>82</c:v>
                </c:pt>
                <c:pt idx="184">
                  <c:v>80.7</c:v>
                </c:pt>
                <c:pt idx="185">
                  <c:v>79.400000000000006</c:v>
                </c:pt>
                <c:pt idx="186">
                  <c:v>76.7</c:v>
                </c:pt>
                <c:pt idx="187">
                  <c:v>74.8</c:v>
                </c:pt>
                <c:pt idx="188">
                  <c:v>78.8</c:v>
                </c:pt>
                <c:pt idx="189">
                  <c:v>84.3</c:v>
                </c:pt>
                <c:pt idx="190">
                  <c:v>81.099999999999994</c:v>
                </c:pt>
                <c:pt idx="191">
                  <c:v>81.5</c:v>
                </c:pt>
                <c:pt idx="192">
                  <c:v>80.400000000000006</c:v>
                </c:pt>
                <c:pt idx="193">
                  <c:v>76.599999999999994</c:v>
                </c:pt>
                <c:pt idx="194">
                  <c:v>80.3</c:v>
                </c:pt>
                <c:pt idx="195">
                  <c:v>80.400000000000006</c:v>
                </c:pt>
                <c:pt idx="196">
                  <c:v>78.099999999999994</c:v>
                </c:pt>
                <c:pt idx="197">
                  <c:v>74.599999999999994</c:v>
                </c:pt>
                <c:pt idx="198">
                  <c:v>79.900000000000006</c:v>
                </c:pt>
                <c:pt idx="199">
                  <c:v>74</c:v>
                </c:pt>
                <c:pt idx="200">
                  <c:v>78.400000000000006</c:v>
                </c:pt>
                <c:pt idx="201">
                  <c:v>73.8</c:v>
                </c:pt>
                <c:pt idx="202">
                  <c:v>73.3</c:v>
                </c:pt>
                <c:pt idx="203">
                  <c:v>75.7</c:v>
                </c:pt>
                <c:pt idx="204">
                  <c:v>73.3</c:v>
                </c:pt>
                <c:pt idx="205">
                  <c:v>69.5</c:v>
                </c:pt>
                <c:pt idx="206">
                  <c:v>75.7</c:v>
                </c:pt>
                <c:pt idx="207">
                  <c:v>71.599999999999994</c:v>
                </c:pt>
                <c:pt idx="208">
                  <c:v>71.400000000000006</c:v>
                </c:pt>
                <c:pt idx="209">
                  <c:v>73.400000000000006</c:v>
                </c:pt>
                <c:pt idx="210">
                  <c:v>76</c:v>
                </c:pt>
                <c:pt idx="211">
                  <c:v>72.8</c:v>
                </c:pt>
                <c:pt idx="212">
                  <c:v>74.900000000000006</c:v>
                </c:pt>
                <c:pt idx="213">
                  <c:v>74.8</c:v>
                </c:pt>
                <c:pt idx="214">
                  <c:v>73.599999999999994</c:v>
                </c:pt>
                <c:pt idx="215">
                  <c:v>70.7</c:v>
                </c:pt>
                <c:pt idx="216">
                  <c:v>72</c:v>
                </c:pt>
                <c:pt idx="217">
                  <c:v>75.7</c:v>
                </c:pt>
                <c:pt idx="218">
                  <c:v>73.3</c:v>
                </c:pt>
                <c:pt idx="219">
                  <c:v>73.599999999999994</c:v>
                </c:pt>
                <c:pt idx="220">
                  <c:v>66.900000000000006</c:v>
                </c:pt>
                <c:pt idx="221">
                  <c:v>67.900000000000006</c:v>
                </c:pt>
                <c:pt idx="222">
                  <c:v>65.900000000000006</c:v>
                </c:pt>
                <c:pt idx="223">
                  <c:v>73.099999999999994</c:v>
                </c:pt>
                <c:pt idx="224">
                  <c:v>75.8</c:v>
                </c:pt>
                <c:pt idx="225">
                  <c:v>79.599999999999994</c:v>
                </c:pt>
                <c:pt idx="226">
                  <c:v>78.8</c:v>
                </c:pt>
                <c:pt idx="227">
                  <c:v>79.2</c:v>
                </c:pt>
                <c:pt idx="228">
                  <c:v>76.099999999999994</c:v>
                </c:pt>
                <c:pt idx="229">
                  <c:v>78.099999999999994</c:v>
                </c:pt>
                <c:pt idx="230">
                  <c:v>77.5</c:v>
                </c:pt>
                <c:pt idx="231">
                  <c:v>80.5</c:v>
                </c:pt>
                <c:pt idx="232">
                  <c:v>83.5</c:v>
                </c:pt>
                <c:pt idx="233">
                  <c:v>81.900000000000006</c:v>
                </c:pt>
                <c:pt idx="234">
                  <c:v>86.2</c:v>
                </c:pt>
                <c:pt idx="235">
                  <c:v>94.7</c:v>
                </c:pt>
                <c:pt idx="236">
                  <c:v>93.6</c:v>
                </c:pt>
                <c:pt idx="237">
                  <c:v>96.6</c:v>
                </c:pt>
                <c:pt idx="238">
                  <c:v>100</c:v>
                </c:pt>
                <c:pt idx="239">
                  <c:v>100</c:v>
                </c:pt>
                <c:pt idx="240">
                  <c:v>100</c:v>
                </c:pt>
                <c:pt idx="241">
                  <c:v>99.9</c:v>
                </c:pt>
                <c:pt idx="242">
                  <c:v>100</c:v>
                </c:pt>
                <c:pt idx="243">
                  <c:v>100</c:v>
                </c:pt>
                <c:pt idx="244">
                  <c:v>100</c:v>
                </c:pt>
                <c:pt idx="245">
                  <c:v>100</c:v>
                </c:pt>
                <c:pt idx="246">
                  <c:v>100</c:v>
                </c:pt>
                <c:pt idx="247">
                  <c:v>100</c:v>
                </c:pt>
                <c:pt idx="248">
                  <c:v>100</c:v>
                </c:pt>
                <c:pt idx="249">
                  <c:v>100</c:v>
                </c:pt>
                <c:pt idx="250">
                  <c:v>96.7</c:v>
                </c:pt>
                <c:pt idx="251">
                  <c:v>99.6</c:v>
                </c:pt>
                <c:pt idx="252">
                  <c:v>98</c:v>
                </c:pt>
                <c:pt idx="253">
                  <c:v>99.6</c:v>
                </c:pt>
                <c:pt idx="254">
                  <c:v>100</c:v>
                </c:pt>
                <c:pt idx="255">
                  <c:v>100</c:v>
                </c:pt>
                <c:pt idx="256">
                  <c:v>100</c:v>
                </c:pt>
                <c:pt idx="257">
                  <c:v>100</c:v>
                </c:pt>
                <c:pt idx="258">
                  <c:v>100</c:v>
                </c:pt>
                <c:pt idx="259">
                  <c:v>100</c:v>
                </c:pt>
                <c:pt idx="260">
                  <c:v>100</c:v>
                </c:pt>
                <c:pt idx="261">
                  <c:v>100</c:v>
                </c:pt>
                <c:pt idx="262">
                  <c:v>100</c:v>
                </c:pt>
                <c:pt idx="263">
                  <c:v>100</c:v>
                </c:pt>
                <c:pt idx="264">
                  <c:v>100</c:v>
                </c:pt>
                <c:pt idx="265">
                  <c:v>100</c:v>
                </c:pt>
                <c:pt idx="266">
                  <c:v>100</c:v>
                </c:pt>
                <c:pt idx="267">
                  <c:v>100</c:v>
                </c:pt>
                <c:pt idx="268">
                  <c:v>100</c:v>
                </c:pt>
                <c:pt idx="269">
                  <c:v>100</c:v>
                </c:pt>
                <c:pt idx="270">
                  <c:v>100</c:v>
                </c:pt>
                <c:pt idx="271">
                  <c:v>100</c:v>
                </c:pt>
                <c:pt idx="272">
                  <c:v>100</c:v>
                </c:pt>
                <c:pt idx="273">
                  <c:v>100</c:v>
                </c:pt>
                <c:pt idx="274">
                  <c:v>100</c:v>
                </c:pt>
                <c:pt idx="275">
                  <c:v>100</c:v>
                </c:pt>
                <c:pt idx="276">
                  <c:v>100</c:v>
                </c:pt>
                <c:pt idx="277">
                  <c:v>100</c:v>
                </c:pt>
                <c:pt idx="278">
                  <c:v>100</c:v>
                </c:pt>
                <c:pt idx="279">
                  <c:v>100</c:v>
                </c:pt>
                <c:pt idx="280">
                  <c:v>100</c:v>
                </c:pt>
                <c:pt idx="281">
                  <c:v>100</c:v>
                </c:pt>
                <c:pt idx="282">
                  <c:v>100</c:v>
                </c:pt>
                <c:pt idx="283">
                  <c:v>100</c:v>
                </c:pt>
                <c:pt idx="284">
                  <c:v>100</c:v>
                </c:pt>
                <c:pt idx="285">
                  <c:v>100</c:v>
                </c:pt>
                <c:pt idx="286">
                  <c:v>97.8</c:v>
                </c:pt>
                <c:pt idx="287">
                  <c:v>98.1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889-40ED-8465-61A757BF8E1D}"/>
            </c:ext>
          </c:extLst>
        </c:ser>
        <c:ser>
          <c:idx val="8"/>
          <c:order val="1"/>
          <c:tx>
            <c:strRef>
              <c:f>BMTN_Humid!$M$1</c:f>
              <c:strCache>
                <c:ptCount val="1"/>
                <c:pt idx="0">
                  <c:v>Micro-Macro</c:v>
                </c:pt>
              </c:strCache>
            </c:strRef>
          </c:tx>
          <c:spPr>
            <a:ln w="9525" cap="rnd">
              <a:solidFill>
                <a:schemeClr val="tx1">
                  <a:lumMod val="95000"/>
                  <a:lumOff val="5000"/>
                </a:schemeClr>
              </a:solidFill>
              <a:round/>
            </a:ln>
            <a:effectLst/>
          </c:spPr>
          <c:marker>
            <c:symbol val="triangle"/>
            <c:size val="3"/>
            <c:spPr>
              <a:solidFill>
                <a:schemeClr val="tx1">
                  <a:lumMod val="95000"/>
                  <a:lumOff val="5000"/>
                </a:schemeClr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</c:marker>
          <c:xVal>
            <c:numRef>
              <c:f>BMTN_Humid!$C$2:$C$289</c:f>
              <c:numCache>
                <c:formatCode>h:mm</c:formatCode>
                <c:ptCount val="288"/>
                <c:pt idx="0">
                  <c:v>0</c:v>
                </c:pt>
                <c:pt idx="1">
                  <c:v>3.472222222222222E-3</c:v>
                </c:pt>
                <c:pt idx="2">
                  <c:v>6.9444444444444441E-3</c:v>
                </c:pt>
                <c:pt idx="3">
                  <c:v>1.0416666666666701E-2</c:v>
                </c:pt>
                <c:pt idx="4">
                  <c:v>1.38888888888889E-2</c:v>
                </c:pt>
                <c:pt idx="5">
                  <c:v>1.7361111111111101E-2</c:v>
                </c:pt>
                <c:pt idx="6">
                  <c:v>2.0833333333333301E-2</c:v>
                </c:pt>
                <c:pt idx="7">
                  <c:v>2.43055555555555E-2</c:v>
                </c:pt>
                <c:pt idx="8">
                  <c:v>2.7777777777777801E-2</c:v>
                </c:pt>
                <c:pt idx="9">
                  <c:v>3.125E-2</c:v>
                </c:pt>
                <c:pt idx="10">
                  <c:v>3.4722222222222203E-2</c:v>
                </c:pt>
                <c:pt idx="11">
                  <c:v>3.8194444444444399E-2</c:v>
                </c:pt>
                <c:pt idx="12">
                  <c:v>4.1666666666666602E-2</c:v>
                </c:pt>
                <c:pt idx="13">
                  <c:v>4.5138888888888902E-2</c:v>
                </c:pt>
                <c:pt idx="14">
                  <c:v>4.8611111111111098E-2</c:v>
                </c:pt>
                <c:pt idx="15">
                  <c:v>5.2083333333333301E-2</c:v>
                </c:pt>
                <c:pt idx="16">
                  <c:v>5.5555555555555497E-2</c:v>
                </c:pt>
                <c:pt idx="17">
                  <c:v>5.9027777777777797E-2</c:v>
                </c:pt>
                <c:pt idx="18">
                  <c:v>6.25E-2</c:v>
                </c:pt>
                <c:pt idx="19">
                  <c:v>6.5972222222222196E-2</c:v>
                </c:pt>
                <c:pt idx="20">
                  <c:v>6.9444444444444406E-2</c:v>
                </c:pt>
                <c:pt idx="21">
                  <c:v>7.2916666666666602E-2</c:v>
                </c:pt>
                <c:pt idx="22">
                  <c:v>7.6388888888888895E-2</c:v>
                </c:pt>
                <c:pt idx="23">
                  <c:v>7.9861111111111105E-2</c:v>
                </c:pt>
                <c:pt idx="24">
                  <c:v>8.3333333333333301E-2</c:v>
                </c:pt>
                <c:pt idx="25">
                  <c:v>8.6805555555555497E-2</c:v>
                </c:pt>
                <c:pt idx="26">
                  <c:v>9.0277777777777804E-2</c:v>
                </c:pt>
                <c:pt idx="27">
                  <c:v>9.375E-2</c:v>
                </c:pt>
                <c:pt idx="28">
                  <c:v>9.7222222222222196E-2</c:v>
                </c:pt>
                <c:pt idx="29">
                  <c:v>0.100694444444444</c:v>
                </c:pt>
                <c:pt idx="30">
                  <c:v>0.10416666666666601</c:v>
                </c:pt>
                <c:pt idx="31">
                  <c:v>0.10763888888888901</c:v>
                </c:pt>
                <c:pt idx="32">
                  <c:v>0.11111111111111099</c:v>
                </c:pt>
                <c:pt idx="33">
                  <c:v>0.114583333333333</c:v>
                </c:pt>
                <c:pt idx="34">
                  <c:v>0.118055555555555</c:v>
                </c:pt>
                <c:pt idx="35">
                  <c:v>0.121527777777778</c:v>
                </c:pt>
                <c:pt idx="36">
                  <c:v>0.125</c:v>
                </c:pt>
                <c:pt idx="37">
                  <c:v>0.12847222222222199</c:v>
                </c:pt>
                <c:pt idx="38">
                  <c:v>0.131944444444444</c:v>
                </c:pt>
                <c:pt idx="39">
                  <c:v>0.13541666666666599</c:v>
                </c:pt>
                <c:pt idx="40">
                  <c:v>0.13888888888888901</c:v>
                </c:pt>
                <c:pt idx="41">
                  <c:v>0.14236111111111099</c:v>
                </c:pt>
                <c:pt idx="42">
                  <c:v>0.14583333333333301</c:v>
                </c:pt>
                <c:pt idx="43">
                  <c:v>0.149305555555555</c:v>
                </c:pt>
                <c:pt idx="44">
                  <c:v>0.15277777777777801</c:v>
                </c:pt>
                <c:pt idx="45">
                  <c:v>0.15625</c:v>
                </c:pt>
                <c:pt idx="46">
                  <c:v>0.15972222222222199</c:v>
                </c:pt>
                <c:pt idx="47">
                  <c:v>0.163194444444444</c:v>
                </c:pt>
                <c:pt idx="48">
                  <c:v>0.16666666666666599</c:v>
                </c:pt>
                <c:pt idx="49">
                  <c:v>0.17013888888888901</c:v>
                </c:pt>
                <c:pt idx="50">
                  <c:v>0.17361111111111099</c:v>
                </c:pt>
                <c:pt idx="51">
                  <c:v>0.17708333333333301</c:v>
                </c:pt>
                <c:pt idx="52">
                  <c:v>0.180555555555555</c:v>
                </c:pt>
                <c:pt idx="53">
                  <c:v>0.18402777777777801</c:v>
                </c:pt>
                <c:pt idx="54">
                  <c:v>0.1875</c:v>
                </c:pt>
                <c:pt idx="55">
                  <c:v>0.19097222222222199</c:v>
                </c:pt>
                <c:pt idx="56">
                  <c:v>0.194444444444444</c:v>
                </c:pt>
                <c:pt idx="57">
                  <c:v>0.19791666666666599</c:v>
                </c:pt>
                <c:pt idx="58">
                  <c:v>0.20138888888888901</c:v>
                </c:pt>
                <c:pt idx="59">
                  <c:v>0.20486111111111099</c:v>
                </c:pt>
                <c:pt idx="60">
                  <c:v>0.20833333333333301</c:v>
                </c:pt>
                <c:pt idx="61">
                  <c:v>0.211805555555555</c:v>
                </c:pt>
                <c:pt idx="62">
                  <c:v>0.21527777777777801</c:v>
                </c:pt>
                <c:pt idx="63">
                  <c:v>0.21875</c:v>
                </c:pt>
                <c:pt idx="64">
                  <c:v>0.22222222222222199</c:v>
                </c:pt>
                <c:pt idx="65">
                  <c:v>0.225694444444444</c:v>
                </c:pt>
                <c:pt idx="66">
                  <c:v>0.22916666666666599</c:v>
                </c:pt>
                <c:pt idx="67">
                  <c:v>0.23263888888888901</c:v>
                </c:pt>
                <c:pt idx="68">
                  <c:v>0.23611111111111099</c:v>
                </c:pt>
                <c:pt idx="69">
                  <c:v>0.23958333333333301</c:v>
                </c:pt>
                <c:pt idx="70">
                  <c:v>0.243055555555555</c:v>
                </c:pt>
                <c:pt idx="71">
                  <c:v>0.24652777777777801</c:v>
                </c:pt>
                <c:pt idx="72">
                  <c:v>0.25</c:v>
                </c:pt>
                <c:pt idx="73">
                  <c:v>0.25347222222222199</c:v>
                </c:pt>
                <c:pt idx="74">
                  <c:v>0.25694444444444398</c:v>
                </c:pt>
                <c:pt idx="75">
                  <c:v>0.26041666666666602</c:v>
                </c:pt>
                <c:pt idx="76">
                  <c:v>0.26388888888888901</c:v>
                </c:pt>
                <c:pt idx="77">
                  <c:v>0.26736111111111099</c:v>
                </c:pt>
                <c:pt idx="78">
                  <c:v>0.27083333333333298</c:v>
                </c:pt>
                <c:pt idx="79">
                  <c:v>0.27430555555555503</c:v>
                </c:pt>
                <c:pt idx="80">
                  <c:v>0.27777777777777801</c:v>
                </c:pt>
                <c:pt idx="81">
                  <c:v>0.28125</c:v>
                </c:pt>
                <c:pt idx="82">
                  <c:v>0.28472222222222199</c:v>
                </c:pt>
                <c:pt idx="83">
                  <c:v>0.28819444444444398</c:v>
                </c:pt>
                <c:pt idx="84">
                  <c:v>0.29166666666666602</c:v>
                </c:pt>
                <c:pt idx="85">
                  <c:v>0.29513888888888901</c:v>
                </c:pt>
                <c:pt idx="86">
                  <c:v>0.29861111111111099</c:v>
                </c:pt>
                <c:pt idx="87">
                  <c:v>0.30208333333333298</c:v>
                </c:pt>
                <c:pt idx="88">
                  <c:v>0.30555555555555503</c:v>
                </c:pt>
                <c:pt idx="89">
                  <c:v>0.30902777777777801</c:v>
                </c:pt>
                <c:pt idx="90">
                  <c:v>0.3125</c:v>
                </c:pt>
                <c:pt idx="91">
                  <c:v>0.31597222222222199</c:v>
                </c:pt>
                <c:pt idx="92">
                  <c:v>0.31944444444444398</c:v>
                </c:pt>
                <c:pt idx="93">
                  <c:v>0.32291666666666602</c:v>
                </c:pt>
                <c:pt idx="94">
                  <c:v>0.32638888888888901</c:v>
                </c:pt>
                <c:pt idx="95">
                  <c:v>0.32986111111111099</c:v>
                </c:pt>
                <c:pt idx="96">
                  <c:v>0.33333333333333298</c:v>
                </c:pt>
                <c:pt idx="97">
                  <c:v>0.33680555555555503</c:v>
                </c:pt>
                <c:pt idx="98">
                  <c:v>0.34027777777777801</c:v>
                </c:pt>
                <c:pt idx="99">
                  <c:v>0.34375</c:v>
                </c:pt>
                <c:pt idx="100">
                  <c:v>0.34722222222222199</c:v>
                </c:pt>
                <c:pt idx="101">
                  <c:v>0.35069444444444398</c:v>
                </c:pt>
                <c:pt idx="102">
                  <c:v>0.35416666666666602</c:v>
                </c:pt>
                <c:pt idx="103">
                  <c:v>0.35763888888888901</c:v>
                </c:pt>
                <c:pt idx="104">
                  <c:v>0.36111111111111099</c:v>
                </c:pt>
                <c:pt idx="105">
                  <c:v>0.36458333333333298</c:v>
                </c:pt>
                <c:pt idx="106">
                  <c:v>0.36805555555555503</c:v>
                </c:pt>
                <c:pt idx="107">
                  <c:v>0.37152777777777801</c:v>
                </c:pt>
                <c:pt idx="108">
                  <c:v>0.375</c:v>
                </c:pt>
                <c:pt idx="109">
                  <c:v>0.37847222222222199</c:v>
                </c:pt>
                <c:pt idx="110">
                  <c:v>0.38194444444444398</c:v>
                </c:pt>
                <c:pt idx="111">
                  <c:v>0.38541666666666602</c:v>
                </c:pt>
                <c:pt idx="112">
                  <c:v>0.38888888888888901</c:v>
                </c:pt>
                <c:pt idx="113">
                  <c:v>0.39236111111111099</c:v>
                </c:pt>
                <c:pt idx="114">
                  <c:v>0.39583333333333298</c:v>
                </c:pt>
                <c:pt idx="115">
                  <c:v>0.39930555555555503</c:v>
                </c:pt>
                <c:pt idx="116">
                  <c:v>0.40277777777777801</c:v>
                </c:pt>
                <c:pt idx="117">
                  <c:v>0.40625</c:v>
                </c:pt>
                <c:pt idx="118">
                  <c:v>0.40972222222222199</c:v>
                </c:pt>
                <c:pt idx="119">
                  <c:v>0.41319444444444398</c:v>
                </c:pt>
                <c:pt idx="120">
                  <c:v>0.41666666666666602</c:v>
                </c:pt>
                <c:pt idx="121">
                  <c:v>0.42013888888888901</c:v>
                </c:pt>
                <c:pt idx="122">
                  <c:v>0.42361111111111099</c:v>
                </c:pt>
                <c:pt idx="123">
                  <c:v>0.42708333333333298</c:v>
                </c:pt>
                <c:pt idx="124">
                  <c:v>0.43055555555555503</c:v>
                </c:pt>
                <c:pt idx="125">
                  <c:v>0.43402777777777801</c:v>
                </c:pt>
                <c:pt idx="126">
                  <c:v>0.4375</c:v>
                </c:pt>
                <c:pt idx="127">
                  <c:v>0.44097222222222199</c:v>
                </c:pt>
                <c:pt idx="128">
                  <c:v>0.44444444444444398</c:v>
                </c:pt>
                <c:pt idx="129">
                  <c:v>0.44791666666666602</c:v>
                </c:pt>
                <c:pt idx="130">
                  <c:v>0.45138888888888901</c:v>
                </c:pt>
                <c:pt idx="131">
                  <c:v>0.45486111111111099</c:v>
                </c:pt>
                <c:pt idx="132">
                  <c:v>0.45833333333333298</c:v>
                </c:pt>
                <c:pt idx="133">
                  <c:v>0.46180555555555503</c:v>
                </c:pt>
                <c:pt idx="134">
                  <c:v>0.46527777777777801</c:v>
                </c:pt>
                <c:pt idx="135">
                  <c:v>0.46875</c:v>
                </c:pt>
                <c:pt idx="136">
                  <c:v>0.47222222222222199</c:v>
                </c:pt>
                <c:pt idx="137">
                  <c:v>0.47569444444444398</c:v>
                </c:pt>
                <c:pt idx="138">
                  <c:v>0.47916666666666602</c:v>
                </c:pt>
                <c:pt idx="139">
                  <c:v>0.48263888888888901</c:v>
                </c:pt>
                <c:pt idx="140">
                  <c:v>0.48611111111111099</c:v>
                </c:pt>
                <c:pt idx="141">
                  <c:v>0.48958333333333298</c:v>
                </c:pt>
                <c:pt idx="142">
                  <c:v>0.49305555555555503</c:v>
                </c:pt>
                <c:pt idx="143">
                  <c:v>0.49652777777777801</c:v>
                </c:pt>
                <c:pt idx="144">
                  <c:v>0.5</c:v>
                </c:pt>
                <c:pt idx="145">
                  <c:v>0.50347222222222199</c:v>
                </c:pt>
                <c:pt idx="146">
                  <c:v>0.50694444444444398</c:v>
                </c:pt>
                <c:pt idx="147">
                  <c:v>0.51041666666666596</c:v>
                </c:pt>
                <c:pt idx="148">
                  <c:v>0.51388888888888895</c:v>
                </c:pt>
                <c:pt idx="149">
                  <c:v>0.51736111111111105</c:v>
                </c:pt>
                <c:pt idx="150">
                  <c:v>0.52083333333333304</c:v>
                </c:pt>
                <c:pt idx="151">
                  <c:v>0.52430555555555503</c:v>
                </c:pt>
                <c:pt idx="152">
                  <c:v>0.52777777777777801</c:v>
                </c:pt>
                <c:pt idx="153">
                  <c:v>0.53125</c:v>
                </c:pt>
                <c:pt idx="154">
                  <c:v>0.53472222222222199</c:v>
                </c:pt>
                <c:pt idx="155">
                  <c:v>0.53819444444444398</c:v>
                </c:pt>
                <c:pt idx="156">
                  <c:v>0.54166666666666596</c:v>
                </c:pt>
                <c:pt idx="157">
                  <c:v>0.54513888888888895</c:v>
                </c:pt>
                <c:pt idx="158">
                  <c:v>0.54861111111111105</c:v>
                </c:pt>
                <c:pt idx="159">
                  <c:v>0.55208333333333304</c:v>
                </c:pt>
                <c:pt idx="160">
                  <c:v>0.55555555555555503</c:v>
                </c:pt>
                <c:pt idx="161">
                  <c:v>0.55902777777777801</c:v>
                </c:pt>
                <c:pt idx="162">
                  <c:v>0.5625</c:v>
                </c:pt>
                <c:pt idx="163">
                  <c:v>0.56597222222222199</c:v>
                </c:pt>
                <c:pt idx="164">
                  <c:v>0.56944444444444398</c:v>
                </c:pt>
                <c:pt idx="165">
                  <c:v>0.57291666666666596</c:v>
                </c:pt>
                <c:pt idx="166">
                  <c:v>0.57638888888888895</c:v>
                </c:pt>
                <c:pt idx="167">
                  <c:v>0.57986111111111105</c:v>
                </c:pt>
                <c:pt idx="168">
                  <c:v>0.58333333333333304</c:v>
                </c:pt>
                <c:pt idx="169">
                  <c:v>0.58680555555555503</c:v>
                </c:pt>
                <c:pt idx="170">
                  <c:v>0.59027777777777701</c:v>
                </c:pt>
                <c:pt idx="171">
                  <c:v>0.59375</c:v>
                </c:pt>
                <c:pt idx="172">
                  <c:v>0.59722222222222199</c:v>
                </c:pt>
                <c:pt idx="173">
                  <c:v>0.60069444444444398</c:v>
                </c:pt>
                <c:pt idx="174">
                  <c:v>0.60416666666666596</c:v>
                </c:pt>
                <c:pt idx="175">
                  <c:v>0.60763888888888895</c:v>
                </c:pt>
                <c:pt idx="176">
                  <c:v>0.61111111111111105</c:v>
                </c:pt>
                <c:pt idx="177">
                  <c:v>0.61458333333333304</c:v>
                </c:pt>
                <c:pt idx="178">
                  <c:v>0.61805555555555503</c:v>
                </c:pt>
                <c:pt idx="179">
                  <c:v>0.62152777777777701</c:v>
                </c:pt>
                <c:pt idx="180">
                  <c:v>0.625</c:v>
                </c:pt>
                <c:pt idx="181">
                  <c:v>0.62847222222222199</c:v>
                </c:pt>
                <c:pt idx="182">
                  <c:v>0.63194444444444398</c:v>
                </c:pt>
                <c:pt idx="183">
                  <c:v>0.63541666666666596</c:v>
                </c:pt>
                <c:pt idx="184">
                  <c:v>0.63888888888888895</c:v>
                </c:pt>
                <c:pt idx="185">
                  <c:v>0.64236111111111105</c:v>
                </c:pt>
                <c:pt idx="186">
                  <c:v>0.64583333333333304</c:v>
                </c:pt>
                <c:pt idx="187">
                  <c:v>0.64930555555555503</c:v>
                </c:pt>
                <c:pt idx="188">
                  <c:v>0.65277777777777701</c:v>
                </c:pt>
                <c:pt idx="189">
                  <c:v>0.65625</c:v>
                </c:pt>
                <c:pt idx="190">
                  <c:v>0.65972222222222199</c:v>
                </c:pt>
                <c:pt idx="191">
                  <c:v>0.66319444444444398</c:v>
                </c:pt>
                <c:pt idx="192">
                  <c:v>0.66666666666666596</c:v>
                </c:pt>
                <c:pt idx="193">
                  <c:v>0.67013888888888895</c:v>
                </c:pt>
                <c:pt idx="194">
                  <c:v>0.67361111111111105</c:v>
                </c:pt>
                <c:pt idx="195">
                  <c:v>0.67708333333333304</c:v>
                </c:pt>
                <c:pt idx="196">
                  <c:v>0.68055555555555503</c:v>
                </c:pt>
                <c:pt idx="197">
                  <c:v>0.68402777777777701</c:v>
                </c:pt>
                <c:pt idx="198">
                  <c:v>0.6875</c:v>
                </c:pt>
                <c:pt idx="199">
                  <c:v>0.69097222222222199</c:v>
                </c:pt>
                <c:pt idx="200">
                  <c:v>0.69444444444444398</c:v>
                </c:pt>
                <c:pt idx="201">
                  <c:v>0.69791666666666596</c:v>
                </c:pt>
                <c:pt idx="202">
                  <c:v>0.70138888888888895</c:v>
                </c:pt>
                <c:pt idx="203">
                  <c:v>0.70486111111111105</c:v>
                </c:pt>
                <c:pt idx="204">
                  <c:v>0.70833333333333304</c:v>
                </c:pt>
                <c:pt idx="205">
                  <c:v>0.71180555555555503</c:v>
                </c:pt>
                <c:pt idx="206">
                  <c:v>0.71527777777777701</c:v>
                </c:pt>
                <c:pt idx="207">
                  <c:v>0.71875</c:v>
                </c:pt>
                <c:pt idx="208">
                  <c:v>0.72222222222222199</c:v>
                </c:pt>
                <c:pt idx="209">
                  <c:v>0.72569444444444398</c:v>
                </c:pt>
                <c:pt idx="210">
                  <c:v>0.72916666666666596</c:v>
                </c:pt>
                <c:pt idx="211">
                  <c:v>0.73263888888888895</c:v>
                </c:pt>
                <c:pt idx="212">
                  <c:v>0.73611111111111105</c:v>
                </c:pt>
                <c:pt idx="213">
                  <c:v>0.73958333333333304</c:v>
                </c:pt>
                <c:pt idx="214">
                  <c:v>0.74305555555555503</c:v>
                </c:pt>
                <c:pt idx="215">
                  <c:v>0.74652777777777701</c:v>
                </c:pt>
                <c:pt idx="216">
                  <c:v>0.75</c:v>
                </c:pt>
                <c:pt idx="217">
                  <c:v>0.75347222222222199</c:v>
                </c:pt>
                <c:pt idx="218">
                  <c:v>0.75694444444444398</c:v>
                </c:pt>
                <c:pt idx="219">
                  <c:v>0.76041666666666596</c:v>
                </c:pt>
                <c:pt idx="220">
                  <c:v>0.76388888888888895</c:v>
                </c:pt>
                <c:pt idx="221">
                  <c:v>0.76736111111111105</c:v>
                </c:pt>
                <c:pt idx="222">
                  <c:v>0.77083333333333304</c:v>
                </c:pt>
                <c:pt idx="223">
                  <c:v>0.77430555555555503</c:v>
                </c:pt>
                <c:pt idx="224">
                  <c:v>0.77777777777777701</c:v>
                </c:pt>
                <c:pt idx="225">
                  <c:v>0.78125</c:v>
                </c:pt>
                <c:pt idx="226">
                  <c:v>0.78472222222222199</c:v>
                </c:pt>
                <c:pt idx="227">
                  <c:v>0.78819444444444398</c:v>
                </c:pt>
                <c:pt idx="228">
                  <c:v>0.79166666666666596</c:v>
                </c:pt>
                <c:pt idx="229">
                  <c:v>0.79513888888888895</c:v>
                </c:pt>
                <c:pt idx="230">
                  <c:v>0.79861111111111105</c:v>
                </c:pt>
                <c:pt idx="231">
                  <c:v>0.80208333333333304</c:v>
                </c:pt>
                <c:pt idx="232">
                  <c:v>0.80555555555555503</c:v>
                </c:pt>
                <c:pt idx="233">
                  <c:v>0.80902777777777701</c:v>
                </c:pt>
                <c:pt idx="234">
                  <c:v>0.8125</c:v>
                </c:pt>
                <c:pt idx="235">
                  <c:v>0.81597222222222199</c:v>
                </c:pt>
                <c:pt idx="236">
                  <c:v>0.81944444444444398</c:v>
                </c:pt>
                <c:pt idx="237">
                  <c:v>0.82291666666666596</c:v>
                </c:pt>
                <c:pt idx="238">
                  <c:v>0.82638888888888895</c:v>
                </c:pt>
                <c:pt idx="239">
                  <c:v>0.82986111111111105</c:v>
                </c:pt>
                <c:pt idx="240">
                  <c:v>0.83333333333333304</c:v>
                </c:pt>
                <c:pt idx="241">
                  <c:v>0.83680555555555503</c:v>
                </c:pt>
                <c:pt idx="242">
                  <c:v>0.84027777777777701</c:v>
                </c:pt>
                <c:pt idx="243">
                  <c:v>0.84375</c:v>
                </c:pt>
                <c:pt idx="244">
                  <c:v>0.84722222222222199</c:v>
                </c:pt>
                <c:pt idx="245">
                  <c:v>0.85069444444444398</c:v>
                </c:pt>
                <c:pt idx="246">
                  <c:v>0.85416666666666596</c:v>
                </c:pt>
                <c:pt idx="247">
                  <c:v>0.85763888888888895</c:v>
                </c:pt>
                <c:pt idx="248">
                  <c:v>0.86111111111111105</c:v>
                </c:pt>
                <c:pt idx="249">
                  <c:v>0.86458333333333304</c:v>
                </c:pt>
                <c:pt idx="250">
                  <c:v>0.86805555555555503</c:v>
                </c:pt>
                <c:pt idx="251">
                  <c:v>0.87152777777777701</c:v>
                </c:pt>
                <c:pt idx="252">
                  <c:v>0.875</c:v>
                </c:pt>
                <c:pt idx="253">
                  <c:v>0.87847222222222199</c:v>
                </c:pt>
                <c:pt idx="254">
                  <c:v>0.88194444444444398</c:v>
                </c:pt>
                <c:pt idx="255">
                  <c:v>0.88541666666666596</c:v>
                </c:pt>
                <c:pt idx="256">
                  <c:v>0.88888888888888895</c:v>
                </c:pt>
                <c:pt idx="257">
                  <c:v>0.89236111111111105</c:v>
                </c:pt>
                <c:pt idx="258">
                  <c:v>0.89583333333333304</c:v>
                </c:pt>
                <c:pt idx="259">
                  <c:v>0.89930555555555503</c:v>
                </c:pt>
                <c:pt idx="260">
                  <c:v>0.90277777777777701</c:v>
                </c:pt>
                <c:pt idx="261">
                  <c:v>0.90625</c:v>
                </c:pt>
                <c:pt idx="262">
                  <c:v>0.90972222222222199</c:v>
                </c:pt>
                <c:pt idx="263">
                  <c:v>0.91319444444444398</c:v>
                </c:pt>
                <c:pt idx="264">
                  <c:v>0.91666666666666596</c:v>
                </c:pt>
                <c:pt idx="265">
                  <c:v>0.92013888888888895</c:v>
                </c:pt>
                <c:pt idx="266">
                  <c:v>0.92361111111111105</c:v>
                </c:pt>
                <c:pt idx="267">
                  <c:v>0.92708333333333304</c:v>
                </c:pt>
                <c:pt idx="268">
                  <c:v>0.93055555555555503</c:v>
                </c:pt>
                <c:pt idx="269">
                  <c:v>0.93402777777777701</c:v>
                </c:pt>
                <c:pt idx="270">
                  <c:v>0.9375</c:v>
                </c:pt>
                <c:pt idx="271">
                  <c:v>0.94097222222222199</c:v>
                </c:pt>
                <c:pt idx="272">
                  <c:v>0.94444444444444398</c:v>
                </c:pt>
                <c:pt idx="273">
                  <c:v>0.94791666666666596</c:v>
                </c:pt>
                <c:pt idx="274">
                  <c:v>0.95138888888888895</c:v>
                </c:pt>
                <c:pt idx="275">
                  <c:v>0.95486111111111105</c:v>
                </c:pt>
                <c:pt idx="276">
                  <c:v>0.95833333333333304</c:v>
                </c:pt>
                <c:pt idx="277">
                  <c:v>0.96180555555555503</c:v>
                </c:pt>
                <c:pt idx="278">
                  <c:v>0.96527777777777701</c:v>
                </c:pt>
                <c:pt idx="279">
                  <c:v>0.96875</c:v>
                </c:pt>
                <c:pt idx="280">
                  <c:v>0.97222222222222199</c:v>
                </c:pt>
                <c:pt idx="281">
                  <c:v>0.97569444444444398</c:v>
                </c:pt>
                <c:pt idx="282">
                  <c:v>0.97916666666666596</c:v>
                </c:pt>
                <c:pt idx="283">
                  <c:v>0.98263888888888895</c:v>
                </c:pt>
                <c:pt idx="284">
                  <c:v>0.98611111111111105</c:v>
                </c:pt>
                <c:pt idx="285">
                  <c:v>0.98958333333333304</c:v>
                </c:pt>
                <c:pt idx="286">
                  <c:v>0.99305555555555503</c:v>
                </c:pt>
                <c:pt idx="287">
                  <c:v>0.99652777777777701</c:v>
                </c:pt>
              </c:numCache>
            </c:numRef>
          </c:xVal>
          <c:yVal>
            <c:numRef>
              <c:f>BMTN_Humid!$M$2:$M$289</c:f>
              <c:numCache>
                <c:formatCode>General</c:formatCode>
                <c:ptCount val="288"/>
                <c:pt idx="0">
                  <c:v>99.938904037475496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99.957153789997093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99.942755863666505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99.879779219627295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99.950202410221095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95.155373940467797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97.732155199050894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98.231154758930202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94.780399374961803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93.8465148305892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90.617451326847004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85.072097618579804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82.111052656173698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80.684096269607494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75.630452694892796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77.948176026344299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99.490649549961006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99.763167443275407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99.890330080986004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99.897481431960998</c:v>
                </c:pt>
                <c:pt idx="286">
                  <c:v>#N/A</c:v>
                </c:pt>
                <c:pt idx="287">
                  <c:v>#N/A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889-40ED-8465-61A757BF8E1D}"/>
            </c:ext>
          </c:extLst>
        </c:ser>
        <c:ser>
          <c:idx val="5"/>
          <c:order val="2"/>
          <c:tx>
            <c:strRef>
              <c:f>BMTN_Humid!$J$1</c:f>
              <c:strCache>
                <c:ptCount val="1"/>
                <c:pt idx="0">
                  <c:v>WRF-HRRR</c:v>
                </c:pt>
              </c:strCache>
            </c:strRef>
          </c:tx>
          <c:spPr>
            <a:ln w="63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BMTN_Humid!$C$2:$C$289</c:f>
              <c:numCache>
                <c:formatCode>h:mm</c:formatCode>
                <c:ptCount val="288"/>
                <c:pt idx="0">
                  <c:v>0</c:v>
                </c:pt>
                <c:pt idx="1">
                  <c:v>3.472222222222222E-3</c:v>
                </c:pt>
                <c:pt idx="2">
                  <c:v>6.9444444444444441E-3</c:v>
                </c:pt>
                <c:pt idx="3">
                  <c:v>1.0416666666666701E-2</c:v>
                </c:pt>
                <c:pt idx="4">
                  <c:v>1.38888888888889E-2</c:v>
                </c:pt>
                <c:pt idx="5">
                  <c:v>1.7361111111111101E-2</c:v>
                </c:pt>
                <c:pt idx="6">
                  <c:v>2.0833333333333301E-2</c:v>
                </c:pt>
                <c:pt idx="7">
                  <c:v>2.43055555555555E-2</c:v>
                </c:pt>
                <c:pt idx="8">
                  <c:v>2.7777777777777801E-2</c:v>
                </c:pt>
                <c:pt idx="9">
                  <c:v>3.125E-2</c:v>
                </c:pt>
                <c:pt idx="10">
                  <c:v>3.4722222222222203E-2</c:v>
                </c:pt>
                <c:pt idx="11">
                  <c:v>3.8194444444444399E-2</c:v>
                </c:pt>
                <c:pt idx="12">
                  <c:v>4.1666666666666602E-2</c:v>
                </c:pt>
                <c:pt idx="13">
                  <c:v>4.5138888888888902E-2</c:v>
                </c:pt>
                <c:pt idx="14">
                  <c:v>4.8611111111111098E-2</c:v>
                </c:pt>
                <c:pt idx="15">
                  <c:v>5.2083333333333301E-2</c:v>
                </c:pt>
                <c:pt idx="16">
                  <c:v>5.5555555555555497E-2</c:v>
                </c:pt>
                <c:pt idx="17">
                  <c:v>5.9027777777777797E-2</c:v>
                </c:pt>
                <c:pt idx="18">
                  <c:v>6.25E-2</c:v>
                </c:pt>
                <c:pt idx="19">
                  <c:v>6.5972222222222196E-2</c:v>
                </c:pt>
                <c:pt idx="20">
                  <c:v>6.9444444444444406E-2</c:v>
                </c:pt>
                <c:pt idx="21">
                  <c:v>7.2916666666666602E-2</c:v>
                </c:pt>
                <c:pt idx="22">
                  <c:v>7.6388888888888895E-2</c:v>
                </c:pt>
                <c:pt idx="23">
                  <c:v>7.9861111111111105E-2</c:v>
                </c:pt>
                <c:pt idx="24">
                  <c:v>8.3333333333333301E-2</c:v>
                </c:pt>
                <c:pt idx="25">
                  <c:v>8.6805555555555497E-2</c:v>
                </c:pt>
                <c:pt idx="26">
                  <c:v>9.0277777777777804E-2</c:v>
                </c:pt>
                <c:pt idx="27">
                  <c:v>9.375E-2</c:v>
                </c:pt>
                <c:pt idx="28">
                  <c:v>9.7222222222222196E-2</c:v>
                </c:pt>
                <c:pt idx="29">
                  <c:v>0.100694444444444</c:v>
                </c:pt>
                <c:pt idx="30">
                  <c:v>0.10416666666666601</c:v>
                </c:pt>
                <c:pt idx="31">
                  <c:v>0.10763888888888901</c:v>
                </c:pt>
                <c:pt idx="32">
                  <c:v>0.11111111111111099</c:v>
                </c:pt>
                <c:pt idx="33">
                  <c:v>0.114583333333333</c:v>
                </c:pt>
                <c:pt idx="34">
                  <c:v>0.118055555555555</c:v>
                </c:pt>
                <c:pt idx="35">
                  <c:v>0.121527777777778</c:v>
                </c:pt>
                <c:pt idx="36">
                  <c:v>0.125</c:v>
                </c:pt>
                <c:pt idx="37">
                  <c:v>0.12847222222222199</c:v>
                </c:pt>
                <c:pt idx="38">
                  <c:v>0.131944444444444</c:v>
                </c:pt>
                <c:pt idx="39">
                  <c:v>0.13541666666666599</c:v>
                </c:pt>
                <c:pt idx="40">
                  <c:v>0.13888888888888901</c:v>
                </c:pt>
                <c:pt idx="41">
                  <c:v>0.14236111111111099</c:v>
                </c:pt>
                <c:pt idx="42">
                  <c:v>0.14583333333333301</c:v>
                </c:pt>
                <c:pt idx="43">
                  <c:v>0.149305555555555</c:v>
                </c:pt>
                <c:pt idx="44">
                  <c:v>0.15277777777777801</c:v>
                </c:pt>
                <c:pt idx="45">
                  <c:v>0.15625</c:v>
                </c:pt>
                <c:pt idx="46">
                  <c:v>0.15972222222222199</c:v>
                </c:pt>
                <c:pt idx="47">
                  <c:v>0.163194444444444</c:v>
                </c:pt>
                <c:pt idx="48">
                  <c:v>0.16666666666666599</c:v>
                </c:pt>
                <c:pt idx="49">
                  <c:v>0.17013888888888901</c:v>
                </c:pt>
                <c:pt idx="50">
                  <c:v>0.17361111111111099</c:v>
                </c:pt>
                <c:pt idx="51">
                  <c:v>0.17708333333333301</c:v>
                </c:pt>
                <c:pt idx="52">
                  <c:v>0.180555555555555</c:v>
                </c:pt>
                <c:pt idx="53">
                  <c:v>0.18402777777777801</c:v>
                </c:pt>
                <c:pt idx="54">
                  <c:v>0.1875</c:v>
                </c:pt>
                <c:pt idx="55">
                  <c:v>0.19097222222222199</c:v>
                </c:pt>
                <c:pt idx="56">
                  <c:v>0.194444444444444</c:v>
                </c:pt>
                <c:pt idx="57">
                  <c:v>0.19791666666666599</c:v>
                </c:pt>
                <c:pt idx="58">
                  <c:v>0.20138888888888901</c:v>
                </c:pt>
                <c:pt idx="59">
                  <c:v>0.20486111111111099</c:v>
                </c:pt>
                <c:pt idx="60">
                  <c:v>0.20833333333333301</c:v>
                </c:pt>
                <c:pt idx="61">
                  <c:v>0.211805555555555</c:v>
                </c:pt>
                <c:pt idx="62">
                  <c:v>0.21527777777777801</c:v>
                </c:pt>
                <c:pt idx="63">
                  <c:v>0.21875</c:v>
                </c:pt>
                <c:pt idx="64">
                  <c:v>0.22222222222222199</c:v>
                </c:pt>
                <c:pt idx="65">
                  <c:v>0.225694444444444</c:v>
                </c:pt>
                <c:pt idx="66">
                  <c:v>0.22916666666666599</c:v>
                </c:pt>
                <c:pt idx="67">
                  <c:v>0.23263888888888901</c:v>
                </c:pt>
                <c:pt idx="68">
                  <c:v>0.23611111111111099</c:v>
                </c:pt>
                <c:pt idx="69">
                  <c:v>0.23958333333333301</c:v>
                </c:pt>
                <c:pt idx="70">
                  <c:v>0.243055555555555</c:v>
                </c:pt>
                <c:pt idx="71">
                  <c:v>0.24652777777777801</c:v>
                </c:pt>
                <c:pt idx="72">
                  <c:v>0.25</c:v>
                </c:pt>
                <c:pt idx="73">
                  <c:v>0.25347222222222199</c:v>
                </c:pt>
                <c:pt idx="74">
                  <c:v>0.25694444444444398</c:v>
                </c:pt>
                <c:pt idx="75">
                  <c:v>0.26041666666666602</c:v>
                </c:pt>
                <c:pt idx="76">
                  <c:v>0.26388888888888901</c:v>
                </c:pt>
                <c:pt idx="77">
                  <c:v>0.26736111111111099</c:v>
                </c:pt>
                <c:pt idx="78">
                  <c:v>0.27083333333333298</c:v>
                </c:pt>
                <c:pt idx="79">
                  <c:v>0.27430555555555503</c:v>
                </c:pt>
                <c:pt idx="80">
                  <c:v>0.27777777777777801</c:v>
                </c:pt>
                <c:pt idx="81">
                  <c:v>0.28125</c:v>
                </c:pt>
                <c:pt idx="82">
                  <c:v>0.28472222222222199</c:v>
                </c:pt>
                <c:pt idx="83">
                  <c:v>0.28819444444444398</c:v>
                </c:pt>
                <c:pt idx="84">
                  <c:v>0.29166666666666602</c:v>
                </c:pt>
                <c:pt idx="85">
                  <c:v>0.29513888888888901</c:v>
                </c:pt>
                <c:pt idx="86">
                  <c:v>0.29861111111111099</c:v>
                </c:pt>
                <c:pt idx="87">
                  <c:v>0.30208333333333298</c:v>
                </c:pt>
                <c:pt idx="88">
                  <c:v>0.30555555555555503</c:v>
                </c:pt>
                <c:pt idx="89">
                  <c:v>0.30902777777777801</c:v>
                </c:pt>
                <c:pt idx="90">
                  <c:v>0.3125</c:v>
                </c:pt>
                <c:pt idx="91">
                  <c:v>0.31597222222222199</c:v>
                </c:pt>
                <c:pt idx="92">
                  <c:v>0.31944444444444398</c:v>
                </c:pt>
                <c:pt idx="93">
                  <c:v>0.32291666666666602</c:v>
                </c:pt>
                <c:pt idx="94">
                  <c:v>0.32638888888888901</c:v>
                </c:pt>
                <c:pt idx="95">
                  <c:v>0.32986111111111099</c:v>
                </c:pt>
                <c:pt idx="96">
                  <c:v>0.33333333333333298</c:v>
                </c:pt>
                <c:pt idx="97">
                  <c:v>0.33680555555555503</c:v>
                </c:pt>
                <c:pt idx="98">
                  <c:v>0.34027777777777801</c:v>
                </c:pt>
                <c:pt idx="99">
                  <c:v>0.34375</c:v>
                </c:pt>
                <c:pt idx="100">
                  <c:v>0.34722222222222199</c:v>
                </c:pt>
                <c:pt idx="101">
                  <c:v>0.35069444444444398</c:v>
                </c:pt>
                <c:pt idx="102">
                  <c:v>0.35416666666666602</c:v>
                </c:pt>
                <c:pt idx="103">
                  <c:v>0.35763888888888901</c:v>
                </c:pt>
                <c:pt idx="104">
                  <c:v>0.36111111111111099</c:v>
                </c:pt>
                <c:pt idx="105">
                  <c:v>0.36458333333333298</c:v>
                </c:pt>
                <c:pt idx="106">
                  <c:v>0.36805555555555503</c:v>
                </c:pt>
                <c:pt idx="107">
                  <c:v>0.37152777777777801</c:v>
                </c:pt>
                <c:pt idx="108">
                  <c:v>0.375</c:v>
                </c:pt>
                <c:pt idx="109">
                  <c:v>0.37847222222222199</c:v>
                </c:pt>
                <c:pt idx="110">
                  <c:v>0.38194444444444398</c:v>
                </c:pt>
                <c:pt idx="111">
                  <c:v>0.38541666666666602</c:v>
                </c:pt>
                <c:pt idx="112">
                  <c:v>0.38888888888888901</c:v>
                </c:pt>
                <c:pt idx="113">
                  <c:v>0.39236111111111099</c:v>
                </c:pt>
                <c:pt idx="114">
                  <c:v>0.39583333333333298</c:v>
                </c:pt>
                <c:pt idx="115">
                  <c:v>0.39930555555555503</c:v>
                </c:pt>
                <c:pt idx="116">
                  <c:v>0.40277777777777801</c:v>
                </c:pt>
                <c:pt idx="117">
                  <c:v>0.40625</c:v>
                </c:pt>
                <c:pt idx="118">
                  <c:v>0.40972222222222199</c:v>
                </c:pt>
                <c:pt idx="119">
                  <c:v>0.41319444444444398</c:v>
                </c:pt>
                <c:pt idx="120">
                  <c:v>0.41666666666666602</c:v>
                </c:pt>
                <c:pt idx="121">
                  <c:v>0.42013888888888901</c:v>
                </c:pt>
                <c:pt idx="122">
                  <c:v>0.42361111111111099</c:v>
                </c:pt>
                <c:pt idx="123">
                  <c:v>0.42708333333333298</c:v>
                </c:pt>
                <c:pt idx="124">
                  <c:v>0.43055555555555503</c:v>
                </c:pt>
                <c:pt idx="125">
                  <c:v>0.43402777777777801</c:v>
                </c:pt>
                <c:pt idx="126">
                  <c:v>0.4375</c:v>
                </c:pt>
                <c:pt idx="127">
                  <c:v>0.44097222222222199</c:v>
                </c:pt>
                <c:pt idx="128">
                  <c:v>0.44444444444444398</c:v>
                </c:pt>
                <c:pt idx="129">
                  <c:v>0.44791666666666602</c:v>
                </c:pt>
                <c:pt idx="130">
                  <c:v>0.45138888888888901</c:v>
                </c:pt>
                <c:pt idx="131">
                  <c:v>0.45486111111111099</c:v>
                </c:pt>
                <c:pt idx="132">
                  <c:v>0.45833333333333298</c:v>
                </c:pt>
                <c:pt idx="133">
                  <c:v>0.46180555555555503</c:v>
                </c:pt>
                <c:pt idx="134">
                  <c:v>0.46527777777777801</c:v>
                </c:pt>
                <c:pt idx="135">
                  <c:v>0.46875</c:v>
                </c:pt>
                <c:pt idx="136">
                  <c:v>0.47222222222222199</c:v>
                </c:pt>
                <c:pt idx="137">
                  <c:v>0.47569444444444398</c:v>
                </c:pt>
                <c:pt idx="138">
                  <c:v>0.47916666666666602</c:v>
                </c:pt>
                <c:pt idx="139">
                  <c:v>0.48263888888888901</c:v>
                </c:pt>
                <c:pt idx="140">
                  <c:v>0.48611111111111099</c:v>
                </c:pt>
                <c:pt idx="141">
                  <c:v>0.48958333333333298</c:v>
                </c:pt>
                <c:pt idx="142">
                  <c:v>0.49305555555555503</c:v>
                </c:pt>
                <c:pt idx="143">
                  <c:v>0.49652777777777801</c:v>
                </c:pt>
                <c:pt idx="144">
                  <c:v>0.5</c:v>
                </c:pt>
                <c:pt idx="145">
                  <c:v>0.50347222222222199</c:v>
                </c:pt>
                <c:pt idx="146">
                  <c:v>0.50694444444444398</c:v>
                </c:pt>
                <c:pt idx="147">
                  <c:v>0.51041666666666596</c:v>
                </c:pt>
                <c:pt idx="148">
                  <c:v>0.51388888888888895</c:v>
                </c:pt>
                <c:pt idx="149">
                  <c:v>0.51736111111111105</c:v>
                </c:pt>
                <c:pt idx="150">
                  <c:v>0.52083333333333304</c:v>
                </c:pt>
                <c:pt idx="151">
                  <c:v>0.52430555555555503</c:v>
                </c:pt>
                <c:pt idx="152">
                  <c:v>0.52777777777777801</c:v>
                </c:pt>
                <c:pt idx="153">
                  <c:v>0.53125</c:v>
                </c:pt>
                <c:pt idx="154">
                  <c:v>0.53472222222222199</c:v>
                </c:pt>
                <c:pt idx="155">
                  <c:v>0.53819444444444398</c:v>
                </c:pt>
                <c:pt idx="156">
                  <c:v>0.54166666666666596</c:v>
                </c:pt>
                <c:pt idx="157">
                  <c:v>0.54513888888888895</c:v>
                </c:pt>
                <c:pt idx="158">
                  <c:v>0.54861111111111105</c:v>
                </c:pt>
                <c:pt idx="159">
                  <c:v>0.55208333333333304</c:v>
                </c:pt>
                <c:pt idx="160">
                  <c:v>0.55555555555555503</c:v>
                </c:pt>
                <c:pt idx="161">
                  <c:v>0.55902777777777801</c:v>
                </c:pt>
                <c:pt idx="162">
                  <c:v>0.5625</c:v>
                </c:pt>
                <c:pt idx="163">
                  <c:v>0.56597222222222199</c:v>
                </c:pt>
                <c:pt idx="164">
                  <c:v>0.56944444444444398</c:v>
                </c:pt>
                <c:pt idx="165">
                  <c:v>0.57291666666666596</c:v>
                </c:pt>
                <c:pt idx="166">
                  <c:v>0.57638888888888895</c:v>
                </c:pt>
                <c:pt idx="167">
                  <c:v>0.57986111111111105</c:v>
                </c:pt>
                <c:pt idx="168">
                  <c:v>0.58333333333333304</c:v>
                </c:pt>
                <c:pt idx="169">
                  <c:v>0.58680555555555503</c:v>
                </c:pt>
                <c:pt idx="170">
                  <c:v>0.59027777777777701</c:v>
                </c:pt>
                <c:pt idx="171">
                  <c:v>0.59375</c:v>
                </c:pt>
                <c:pt idx="172">
                  <c:v>0.59722222222222199</c:v>
                </c:pt>
                <c:pt idx="173">
                  <c:v>0.60069444444444398</c:v>
                </c:pt>
                <c:pt idx="174">
                  <c:v>0.60416666666666596</c:v>
                </c:pt>
                <c:pt idx="175">
                  <c:v>0.60763888888888895</c:v>
                </c:pt>
                <c:pt idx="176">
                  <c:v>0.61111111111111105</c:v>
                </c:pt>
                <c:pt idx="177">
                  <c:v>0.61458333333333304</c:v>
                </c:pt>
                <c:pt idx="178">
                  <c:v>0.61805555555555503</c:v>
                </c:pt>
                <c:pt idx="179">
                  <c:v>0.62152777777777701</c:v>
                </c:pt>
                <c:pt idx="180">
                  <c:v>0.625</c:v>
                </c:pt>
                <c:pt idx="181">
                  <c:v>0.62847222222222199</c:v>
                </c:pt>
                <c:pt idx="182">
                  <c:v>0.63194444444444398</c:v>
                </c:pt>
                <c:pt idx="183">
                  <c:v>0.63541666666666596</c:v>
                </c:pt>
                <c:pt idx="184">
                  <c:v>0.63888888888888895</c:v>
                </c:pt>
                <c:pt idx="185">
                  <c:v>0.64236111111111105</c:v>
                </c:pt>
                <c:pt idx="186">
                  <c:v>0.64583333333333304</c:v>
                </c:pt>
                <c:pt idx="187">
                  <c:v>0.64930555555555503</c:v>
                </c:pt>
                <c:pt idx="188">
                  <c:v>0.65277777777777701</c:v>
                </c:pt>
                <c:pt idx="189">
                  <c:v>0.65625</c:v>
                </c:pt>
                <c:pt idx="190">
                  <c:v>0.65972222222222199</c:v>
                </c:pt>
                <c:pt idx="191">
                  <c:v>0.66319444444444398</c:v>
                </c:pt>
                <c:pt idx="192">
                  <c:v>0.66666666666666596</c:v>
                </c:pt>
                <c:pt idx="193">
                  <c:v>0.67013888888888895</c:v>
                </c:pt>
                <c:pt idx="194">
                  <c:v>0.67361111111111105</c:v>
                </c:pt>
                <c:pt idx="195">
                  <c:v>0.67708333333333304</c:v>
                </c:pt>
                <c:pt idx="196">
                  <c:v>0.68055555555555503</c:v>
                </c:pt>
                <c:pt idx="197">
                  <c:v>0.68402777777777701</c:v>
                </c:pt>
                <c:pt idx="198">
                  <c:v>0.6875</c:v>
                </c:pt>
                <c:pt idx="199">
                  <c:v>0.69097222222222199</c:v>
                </c:pt>
                <c:pt idx="200">
                  <c:v>0.69444444444444398</c:v>
                </c:pt>
                <c:pt idx="201">
                  <c:v>0.69791666666666596</c:v>
                </c:pt>
                <c:pt idx="202">
                  <c:v>0.70138888888888895</c:v>
                </c:pt>
                <c:pt idx="203">
                  <c:v>0.70486111111111105</c:v>
                </c:pt>
                <c:pt idx="204">
                  <c:v>0.70833333333333304</c:v>
                </c:pt>
                <c:pt idx="205">
                  <c:v>0.71180555555555503</c:v>
                </c:pt>
                <c:pt idx="206">
                  <c:v>0.71527777777777701</c:v>
                </c:pt>
                <c:pt idx="207">
                  <c:v>0.71875</c:v>
                </c:pt>
                <c:pt idx="208">
                  <c:v>0.72222222222222199</c:v>
                </c:pt>
                <c:pt idx="209">
                  <c:v>0.72569444444444398</c:v>
                </c:pt>
                <c:pt idx="210">
                  <c:v>0.72916666666666596</c:v>
                </c:pt>
                <c:pt idx="211">
                  <c:v>0.73263888888888895</c:v>
                </c:pt>
                <c:pt idx="212">
                  <c:v>0.73611111111111105</c:v>
                </c:pt>
                <c:pt idx="213">
                  <c:v>0.73958333333333304</c:v>
                </c:pt>
                <c:pt idx="214">
                  <c:v>0.74305555555555503</c:v>
                </c:pt>
                <c:pt idx="215">
                  <c:v>0.74652777777777701</c:v>
                </c:pt>
                <c:pt idx="216">
                  <c:v>0.75</c:v>
                </c:pt>
                <c:pt idx="217">
                  <c:v>0.75347222222222199</c:v>
                </c:pt>
                <c:pt idx="218">
                  <c:v>0.75694444444444398</c:v>
                </c:pt>
                <c:pt idx="219">
                  <c:v>0.76041666666666596</c:v>
                </c:pt>
                <c:pt idx="220">
                  <c:v>0.76388888888888895</c:v>
                </c:pt>
                <c:pt idx="221">
                  <c:v>0.76736111111111105</c:v>
                </c:pt>
                <c:pt idx="222">
                  <c:v>0.77083333333333304</c:v>
                </c:pt>
                <c:pt idx="223">
                  <c:v>0.77430555555555503</c:v>
                </c:pt>
                <c:pt idx="224">
                  <c:v>0.77777777777777701</c:v>
                </c:pt>
                <c:pt idx="225">
                  <c:v>0.78125</c:v>
                </c:pt>
                <c:pt idx="226">
                  <c:v>0.78472222222222199</c:v>
                </c:pt>
                <c:pt idx="227">
                  <c:v>0.78819444444444398</c:v>
                </c:pt>
                <c:pt idx="228">
                  <c:v>0.79166666666666596</c:v>
                </c:pt>
                <c:pt idx="229">
                  <c:v>0.79513888888888895</c:v>
                </c:pt>
                <c:pt idx="230">
                  <c:v>0.79861111111111105</c:v>
                </c:pt>
                <c:pt idx="231">
                  <c:v>0.80208333333333304</c:v>
                </c:pt>
                <c:pt idx="232">
                  <c:v>0.80555555555555503</c:v>
                </c:pt>
                <c:pt idx="233">
                  <c:v>0.80902777777777701</c:v>
                </c:pt>
                <c:pt idx="234">
                  <c:v>0.8125</c:v>
                </c:pt>
                <c:pt idx="235">
                  <c:v>0.81597222222222199</c:v>
                </c:pt>
                <c:pt idx="236">
                  <c:v>0.81944444444444398</c:v>
                </c:pt>
                <c:pt idx="237">
                  <c:v>0.82291666666666596</c:v>
                </c:pt>
                <c:pt idx="238">
                  <c:v>0.82638888888888895</c:v>
                </c:pt>
                <c:pt idx="239">
                  <c:v>0.82986111111111105</c:v>
                </c:pt>
                <c:pt idx="240">
                  <c:v>0.83333333333333304</c:v>
                </c:pt>
                <c:pt idx="241">
                  <c:v>0.83680555555555503</c:v>
                </c:pt>
                <c:pt idx="242">
                  <c:v>0.84027777777777701</c:v>
                </c:pt>
                <c:pt idx="243">
                  <c:v>0.84375</c:v>
                </c:pt>
                <c:pt idx="244">
                  <c:v>0.84722222222222199</c:v>
                </c:pt>
                <c:pt idx="245">
                  <c:v>0.85069444444444398</c:v>
                </c:pt>
                <c:pt idx="246">
                  <c:v>0.85416666666666596</c:v>
                </c:pt>
                <c:pt idx="247">
                  <c:v>0.85763888888888895</c:v>
                </c:pt>
                <c:pt idx="248">
                  <c:v>0.86111111111111105</c:v>
                </c:pt>
                <c:pt idx="249">
                  <c:v>0.86458333333333304</c:v>
                </c:pt>
                <c:pt idx="250">
                  <c:v>0.86805555555555503</c:v>
                </c:pt>
                <c:pt idx="251">
                  <c:v>0.87152777777777701</c:v>
                </c:pt>
                <c:pt idx="252">
                  <c:v>0.875</c:v>
                </c:pt>
                <c:pt idx="253">
                  <c:v>0.87847222222222199</c:v>
                </c:pt>
                <c:pt idx="254">
                  <c:v>0.88194444444444398</c:v>
                </c:pt>
                <c:pt idx="255">
                  <c:v>0.88541666666666596</c:v>
                </c:pt>
                <c:pt idx="256">
                  <c:v>0.88888888888888895</c:v>
                </c:pt>
                <c:pt idx="257">
                  <c:v>0.89236111111111105</c:v>
                </c:pt>
                <c:pt idx="258">
                  <c:v>0.89583333333333304</c:v>
                </c:pt>
                <c:pt idx="259">
                  <c:v>0.89930555555555503</c:v>
                </c:pt>
                <c:pt idx="260">
                  <c:v>0.90277777777777701</c:v>
                </c:pt>
                <c:pt idx="261">
                  <c:v>0.90625</c:v>
                </c:pt>
                <c:pt idx="262">
                  <c:v>0.90972222222222199</c:v>
                </c:pt>
                <c:pt idx="263">
                  <c:v>0.91319444444444398</c:v>
                </c:pt>
                <c:pt idx="264">
                  <c:v>0.91666666666666596</c:v>
                </c:pt>
                <c:pt idx="265">
                  <c:v>0.92013888888888895</c:v>
                </c:pt>
                <c:pt idx="266">
                  <c:v>0.92361111111111105</c:v>
                </c:pt>
                <c:pt idx="267">
                  <c:v>0.92708333333333304</c:v>
                </c:pt>
                <c:pt idx="268">
                  <c:v>0.93055555555555503</c:v>
                </c:pt>
                <c:pt idx="269">
                  <c:v>0.93402777777777701</c:v>
                </c:pt>
                <c:pt idx="270">
                  <c:v>0.9375</c:v>
                </c:pt>
                <c:pt idx="271">
                  <c:v>0.94097222222222199</c:v>
                </c:pt>
                <c:pt idx="272">
                  <c:v>0.94444444444444398</c:v>
                </c:pt>
                <c:pt idx="273">
                  <c:v>0.94791666666666596</c:v>
                </c:pt>
                <c:pt idx="274">
                  <c:v>0.95138888888888895</c:v>
                </c:pt>
                <c:pt idx="275">
                  <c:v>0.95486111111111105</c:v>
                </c:pt>
                <c:pt idx="276">
                  <c:v>0.95833333333333304</c:v>
                </c:pt>
                <c:pt idx="277">
                  <c:v>0.96180555555555503</c:v>
                </c:pt>
                <c:pt idx="278">
                  <c:v>0.96527777777777701</c:v>
                </c:pt>
                <c:pt idx="279">
                  <c:v>0.96875</c:v>
                </c:pt>
                <c:pt idx="280">
                  <c:v>0.97222222222222199</c:v>
                </c:pt>
                <c:pt idx="281">
                  <c:v>0.97569444444444398</c:v>
                </c:pt>
                <c:pt idx="282">
                  <c:v>0.97916666666666596</c:v>
                </c:pt>
                <c:pt idx="283">
                  <c:v>0.98263888888888895</c:v>
                </c:pt>
                <c:pt idx="284">
                  <c:v>0.98611111111111105</c:v>
                </c:pt>
                <c:pt idx="285">
                  <c:v>0.98958333333333304</c:v>
                </c:pt>
                <c:pt idx="286">
                  <c:v>0.99305555555555503</c:v>
                </c:pt>
                <c:pt idx="287">
                  <c:v>0.99652777777777701</c:v>
                </c:pt>
              </c:numCache>
            </c:numRef>
          </c:xVal>
          <c:yVal>
            <c:numRef>
              <c:f>BMTN_Humid!$J$2:$J$298</c:f>
              <c:numCache>
                <c:formatCode>General</c:formatCode>
                <c:ptCount val="297"/>
                <c:pt idx="0">
                  <c:v>85.9</c:v>
                </c:pt>
                <c:pt idx="1">
                  <c:v>85.9</c:v>
                </c:pt>
                <c:pt idx="2">
                  <c:v>85.9</c:v>
                </c:pt>
                <c:pt idx="3">
                  <c:v>85.9</c:v>
                </c:pt>
                <c:pt idx="4">
                  <c:v>85.9</c:v>
                </c:pt>
                <c:pt idx="5">
                  <c:v>85.9</c:v>
                </c:pt>
                <c:pt idx="6">
                  <c:v>85.9</c:v>
                </c:pt>
                <c:pt idx="7">
                  <c:v>85.9</c:v>
                </c:pt>
                <c:pt idx="8">
                  <c:v>85.9</c:v>
                </c:pt>
                <c:pt idx="9">
                  <c:v>85.9</c:v>
                </c:pt>
                <c:pt idx="10">
                  <c:v>85.9</c:v>
                </c:pt>
                <c:pt idx="11">
                  <c:v>85.9</c:v>
                </c:pt>
                <c:pt idx="12">
                  <c:v>81.900000000000006</c:v>
                </c:pt>
                <c:pt idx="13">
                  <c:v>81.900000000000006</c:v>
                </c:pt>
                <c:pt idx="14">
                  <c:v>81.900000000000006</c:v>
                </c:pt>
                <c:pt idx="15">
                  <c:v>81.900000000000006</c:v>
                </c:pt>
                <c:pt idx="16">
                  <c:v>81.900000000000006</c:v>
                </c:pt>
                <c:pt idx="17">
                  <c:v>81.900000000000006</c:v>
                </c:pt>
                <c:pt idx="18">
                  <c:v>81.900000000000006</c:v>
                </c:pt>
                <c:pt idx="19">
                  <c:v>81.900000000000006</c:v>
                </c:pt>
                <c:pt idx="20">
                  <c:v>81.900000000000006</c:v>
                </c:pt>
                <c:pt idx="21">
                  <c:v>81.900000000000006</c:v>
                </c:pt>
                <c:pt idx="22">
                  <c:v>81.900000000000006</c:v>
                </c:pt>
                <c:pt idx="23">
                  <c:v>81.900000000000006</c:v>
                </c:pt>
                <c:pt idx="24">
                  <c:v>79.8</c:v>
                </c:pt>
                <c:pt idx="25">
                  <c:v>79.8</c:v>
                </c:pt>
                <c:pt idx="26">
                  <c:v>79.8</c:v>
                </c:pt>
                <c:pt idx="27">
                  <c:v>79.8</c:v>
                </c:pt>
                <c:pt idx="28">
                  <c:v>79.8</c:v>
                </c:pt>
                <c:pt idx="29">
                  <c:v>79.8</c:v>
                </c:pt>
                <c:pt idx="30">
                  <c:v>79.8</c:v>
                </c:pt>
                <c:pt idx="31">
                  <c:v>79.8</c:v>
                </c:pt>
                <c:pt idx="32">
                  <c:v>79.8</c:v>
                </c:pt>
                <c:pt idx="33">
                  <c:v>79.8</c:v>
                </c:pt>
                <c:pt idx="34">
                  <c:v>79.8</c:v>
                </c:pt>
                <c:pt idx="35">
                  <c:v>79.8</c:v>
                </c:pt>
                <c:pt idx="36">
                  <c:v>77.3</c:v>
                </c:pt>
                <c:pt idx="37">
                  <c:v>77.3</c:v>
                </c:pt>
                <c:pt idx="38">
                  <c:v>77.3</c:v>
                </c:pt>
                <c:pt idx="39">
                  <c:v>77.3</c:v>
                </c:pt>
                <c:pt idx="40">
                  <c:v>77.3</c:v>
                </c:pt>
                <c:pt idx="41">
                  <c:v>77.3</c:v>
                </c:pt>
                <c:pt idx="42">
                  <c:v>77.3</c:v>
                </c:pt>
                <c:pt idx="43">
                  <c:v>77.3</c:v>
                </c:pt>
                <c:pt idx="44">
                  <c:v>77.3</c:v>
                </c:pt>
                <c:pt idx="45">
                  <c:v>77.3</c:v>
                </c:pt>
                <c:pt idx="46">
                  <c:v>77.3</c:v>
                </c:pt>
                <c:pt idx="47">
                  <c:v>77.3</c:v>
                </c:pt>
                <c:pt idx="48">
                  <c:v>77.3</c:v>
                </c:pt>
                <c:pt idx="49">
                  <c:v>77.3</c:v>
                </c:pt>
                <c:pt idx="50">
                  <c:v>77.3</c:v>
                </c:pt>
                <c:pt idx="51">
                  <c:v>77.3</c:v>
                </c:pt>
                <c:pt idx="52">
                  <c:v>77.3</c:v>
                </c:pt>
                <c:pt idx="53">
                  <c:v>77.3</c:v>
                </c:pt>
                <c:pt idx="54">
                  <c:v>77.3</c:v>
                </c:pt>
                <c:pt idx="55">
                  <c:v>77.3</c:v>
                </c:pt>
                <c:pt idx="56">
                  <c:v>77.3</c:v>
                </c:pt>
                <c:pt idx="57">
                  <c:v>77.3</c:v>
                </c:pt>
                <c:pt idx="58">
                  <c:v>77.3</c:v>
                </c:pt>
                <c:pt idx="59">
                  <c:v>77.3</c:v>
                </c:pt>
                <c:pt idx="60">
                  <c:v>79.7</c:v>
                </c:pt>
                <c:pt idx="61">
                  <c:v>79.7</c:v>
                </c:pt>
                <c:pt idx="62">
                  <c:v>79.7</c:v>
                </c:pt>
                <c:pt idx="63">
                  <c:v>79.7</c:v>
                </c:pt>
                <c:pt idx="64">
                  <c:v>79.7</c:v>
                </c:pt>
                <c:pt idx="65">
                  <c:v>79.7</c:v>
                </c:pt>
                <c:pt idx="66">
                  <c:v>79.7</c:v>
                </c:pt>
                <c:pt idx="67">
                  <c:v>79.7</c:v>
                </c:pt>
                <c:pt idx="68">
                  <c:v>79.7</c:v>
                </c:pt>
                <c:pt idx="69">
                  <c:v>79.7</c:v>
                </c:pt>
                <c:pt idx="70">
                  <c:v>79.7</c:v>
                </c:pt>
                <c:pt idx="71">
                  <c:v>79.7</c:v>
                </c:pt>
                <c:pt idx="72">
                  <c:v>82.6</c:v>
                </c:pt>
                <c:pt idx="73">
                  <c:v>82.6</c:v>
                </c:pt>
                <c:pt idx="74">
                  <c:v>82.6</c:v>
                </c:pt>
                <c:pt idx="75">
                  <c:v>82.6</c:v>
                </c:pt>
                <c:pt idx="76">
                  <c:v>82.6</c:v>
                </c:pt>
                <c:pt idx="77">
                  <c:v>82.6</c:v>
                </c:pt>
                <c:pt idx="78">
                  <c:v>82.6</c:v>
                </c:pt>
                <c:pt idx="79">
                  <c:v>82.6</c:v>
                </c:pt>
                <c:pt idx="80">
                  <c:v>82.6</c:v>
                </c:pt>
                <c:pt idx="81">
                  <c:v>82.6</c:v>
                </c:pt>
                <c:pt idx="82">
                  <c:v>82.6</c:v>
                </c:pt>
                <c:pt idx="83">
                  <c:v>82.6</c:v>
                </c:pt>
                <c:pt idx="84">
                  <c:v>84.9</c:v>
                </c:pt>
                <c:pt idx="85">
                  <c:v>84.9</c:v>
                </c:pt>
                <c:pt idx="86">
                  <c:v>84.9</c:v>
                </c:pt>
                <c:pt idx="87">
                  <c:v>84.9</c:v>
                </c:pt>
                <c:pt idx="88">
                  <c:v>84.9</c:v>
                </c:pt>
                <c:pt idx="89">
                  <c:v>84.9</c:v>
                </c:pt>
                <c:pt idx="90">
                  <c:v>84.9</c:v>
                </c:pt>
                <c:pt idx="91">
                  <c:v>84.9</c:v>
                </c:pt>
                <c:pt idx="92">
                  <c:v>84.9</c:v>
                </c:pt>
                <c:pt idx="93">
                  <c:v>84.9</c:v>
                </c:pt>
                <c:pt idx="94">
                  <c:v>84.9</c:v>
                </c:pt>
                <c:pt idx="95">
                  <c:v>84.9</c:v>
                </c:pt>
                <c:pt idx="96">
                  <c:v>82.9</c:v>
                </c:pt>
                <c:pt idx="97">
                  <c:v>82.9</c:v>
                </c:pt>
                <c:pt idx="98">
                  <c:v>82.9</c:v>
                </c:pt>
                <c:pt idx="99">
                  <c:v>82.9</c:v>
                </c:pt>
                <c:pt idx="100">
                  <c:v>82.9</c:v>
                </c:pt>
                <c:pt idx="101">
                  <c:v>82.9</c:v>
                </c:pt>
                <c:pt idx="102">
                  <c:v>82.9</c:v>
                </c:pt>
                <c:pt idx="103">
                  <c:v>82.9</c:v>
                </c:pt>
                <c:pt idx="104">
                  <c:v>82.9</c:v>
                </c:pt>
                <c:pt idx="105">
                  <c:v>82.9</c:v>
                </c:pt>
                <c:pt idx="106">
                  <c:v>82.9</c:v>
                </c:pt>
                <c:pt idx="107">
                  <c:v>82.9</c:v>
                </c:pt>
                <c:pt idx="108">
                  <c:v>76</c:v>
                </c:pt>
                <c:pt idx="109">
                  <c:v>76</c:v>
                </c:pt>
                <c:pt idx="110">
                  <c:v>76</c:v>
                </c:pt>
                <c:pt idx="111">
                  <c:v>76</c:v>
                </c:pt>
                <c:pt idx="112">
                  <c:v>76</c:v>
                </c:pt>
                <c:pt idx="113">
                  <c:v>76</c:v>
                </c:pt>
                <c:pt idx="114">
                  <c:v>76</c:v>
                </c:pt>
                <c:pt idx="115">
                  <c:v>76</c:v>
                </c:pt>
                <c:pt idx="116">
                  <c:v>76</c:v>
                </c:pt>
                <c:pt idx="117">
                  <c:v>76</c:v>
                </c:pt>
                <c:pt idx="118">
                  <c:v>76</c:v>
                </c:pt>
                <c:pt idx="119">
                  <c:v>76</c:v>
                </c:pt>
                <c:pt idx="120">
                  <c:v>78.8</c:v>
                </c:pt>
                <c:pt idx="121">
                  <c:v>78.8</c:v>
                </c:pt>
                <c:pt idx="122">
                  <c:v>78.8</c:v>
                </c:pt>
                <c:pt idx="123">
                  <c:v>78.8</c:v>
                </c:pt>
                <c:pt idx="124">
                  <c:v>78.8</c:v>
                </c:pt>
                <c:pt idx="125">
                  <c:v>78.8</c:v>
                </c:pt>
                <c:pt idx="126">
                  <c:v>78.8</c:v>
                </c:pt>
                <c:pt idx="127">
                  <c:v>78.8</c:v>
                </c:pt>
                <c:pt idx="128">
                  <c:v>78.8</c:v>
                </c:pt>
                <c:pt idx="129">
                  <c:v>78.8</c:v>
                </c:pt>
                <c:pt idx="130">
                  <c:v>78.8</c:v>
                </c:pt>
                <c:pt idx="131">
                  <c:v>78.8</c:v>
                </c:pt>
                <c:pt idx="132">
                  <c:v>81.599999999999994</c:v>
                </c:pt>
                <c:pt idx="133">
                  <c:v>81.599999999999994</c:v>
                </c:pt>
                <c:pt idx="134">
                  <c:v>81.599999999999994</c:v>
                </c:pt>
                <c:pt idx="135">
                  <c:v>81.599999999999994</c:v>
                </c:pt>
                <c:pt idx="136">
                  <c:v>81.599999999999994</c:v>
                </c:pt>
                <c:pt idx="137">
                  <c:v>81.599999999999994</c:v>
                </c:pt>
                <c:pt idx="138">
                  <c:v>81.599999999999994</c:v>
                </c:pt>
                <c:pt idx="139">
                  <c:v>81.599999999999994</c:v>
                </c:pt>
                <c:pt idx="140">
                  <c:v>81.599999999999994</c:v>
                </c:pt>
                <c:pt idx="141">
                  <c:v>81.599999999999994</c:v>
                </c:pt>
                <c:pt idx="142">
                  <c:v>81.599999999999994</c:v>
                </c:pt>
                <c:pt idx="143">
                  <c:v>81.599999999999994</c:v>
                </c:pt>
                <c:pt idx="144">
                  <c:v>86.8</c:v>
                </c:pt>
                <c:pt idx="145">
                  <c:v>86.8</c:v>
                </c:pt>
                <c:pt idx="146">
                  <c:v>86.8</c:v>
                </c:pt>
                <c:pt idx="147">
                  <c:v>86.8</c:v>
                </c:pt>
                <c:pt idx="148">
                  <c:v>86.8</c:v>
                </c:pt>
                <c:pt idx="149">
                  <c:v>86.8</c:v>
                </c:pt>
                <c:pt idx="150">
                  <c:v>86.8</c:v>
                </c:pt>
                <c:pt idx="151">
                  <c:v>86.8</c:v>
                </c:pt>
                <c:pt idx="152">
                  <c:v>86.8</c:v>
                </c:pt>
                <c:pt idx="153">
                  <c:v>86.8</c:v>
                </c:pt>
                <c:pt idx="154">
                  <c:v>86.8</c:v>
                </c:pt>
                <c:pt idx="155">
                  <c:v>86.8</c:v>
                </c:pt>
                <c:pt idx="156">
                  <c:v>84.8</c:v>
                </c:pt>
                <c:pt idx="157">
                  <c:v>84.8</c:v>
                </c:pt>
                <c:pt idx="158">
                  <c:v>84.8</c:v>
                </c:pt>
                <c:pt idx="159">
                  <c:v>84.8</c:v>
                </c:pt>
                <c:pt idx="160">
                  <c:v>84.8</c:v>
                </c:pt>
                <c:pt idx="161">
                  <c:v>84.8</c:v>
                </c:pt>
                <c:pt idx="162">
                  <c:v>84.8</c:v>
                </c:pt>
                <c:pt idx="163">
                  <c:v>84.8</c:v>
                </c:pt>
                <c:pt idx="164">
                  <c:v>84.8</c:v>
                </c:pt>
                <c:pt idx="165">
                  <c:v>84.8</c:v>
                </c:pt>
                <c:pt idx="166">
                  <c:v>84.8</c:v>
                </c:pt>
                <c:pt idx="167">
                  <c:v>84.8</c:v>
                </c:pt>
                <c:pt idx="168">
                  <c:v>85.2</c:v>
                </c:pt>
                <c:pt idx="169">
                  <c:v>85.2</c:v>
                </c:pt>
                <c:pt idx="170">
                  <c:v>85.2</c:v>
                </c:pt>
                <c:pt idx="171">
                  <c:v>85.2</c:v>
                </c:pt>
                <c:pt idx="172">
                  <c:v>85.2</c:v>
                </c:pt>
                <c:pt idx="173">
                  <c:v>85.2</c:v>
                </c:pt>
                <c:pt idx="174">
                  <c:v>85.2</c:v>
                </c:pt>
                <c:pt idx="175">
                  <c:v>85.2</c:v>
                </c:pt>
                <c:pt idx="176">
                  <c:v>85.2</c:v>
                </c:pt>
                <c:pt idx="177">
                  <c:v>85.2</c:v>
                </c:pt>
                <c:pt idx="178">
                  <c:v>85.2</c:v>
                </c:pt>
                <c:pt idx="179">
                  <c:v>85.2</c:v>
                </c:pt>
                <c:pt idx="180">
                  <c:v>80.400000000000006</c:v>
                </c:pt>
                <c:pt idx="181">
                  <c:v>80.400000000000006</c:v>
                </c:pt>
                <c:pt idx="182">
                  <c:v>80.400000000000006</c:v>
                </c:pt>
                <c:pt idx="183">
                  <c:v>80.400000000000006</c:v>
                </c:pt>
                <c:pt idx="184">
                  <c:v>80.400000000000006</c:v>
                </c:pt>
                <c:pt idx="185">
                  <c:v>80.400000000000006</c:v>
                </c:pt>
                <c:pt idx="186">
                  <c:v>80.400000000000006</c:v>
                </c:pt>
                <c:pt idx="187">
                  <c:v>80.400000000000006</c:v>
                </c:pt>
                <c:pt idx="188">
                  <c:v>80.400000000000006</c:v>
                </c:pt>
                <c:pt idx="189">
                  <c:v>80.400000000000006</c:v>
                </c:pt>
                <c:pt idx="190">
                  <c:v>80.400000000000006</c:v>
                </c:pt>
                <c:pt idx="191">
                  <c:v>80.400000000000006</c:v>
                </c:pt>
                <c:pt idx="192">
                  <c:v>78.099999999999994</c:v>
                </c:pt>
                <c:pt idx="193">
                  <c:v>78.099999999999994</c:v>
                </c:pt>
                <c:pt idx="194">
                  <c:v>78.099999999999994</c:v>
                </c:pt>
                <c:pt idx="195">
                  <c:v>78.099999999999994</c:v>
                </c:pt>
                <c:pt idx="196">
                  <c:v>78.099999999999994</c:v>
                </c:pt>
                <c:pt idx="197">
                  <c:v>78.099999999999994</c:v>
                </c:pt>
                <c:pt idx="198">
                  <c:v>78.099999999999994</c:v>
                </c:pt>
                <c:pt idx="199">
                  <c:v>78.099999999999994</c:v>
                </c:pt>
                <c:pt idx="200">
                  <c:v>78.099999999999994</c:v>
                </c:pt>
                <c:pt idx="201">
                  <c:v>78.099999999999994</c:v>
                </c:pt>
                <c:pt idx="202">
                  <c:v>78.099999999999994</c:v>
                </c:pt>
                <c:pt idx="203">
                  <c:v>78.099999999999994</c:v>
                </c:pt>
                <c:pt idx="204">
                  <c:v>72.3</c:v>
                </c:pt>
                <c:pt idx="205">
                  <c:v>72.3</c:v>
                </c:pt>
                <c:pt idx="206">
                  <c:v>72.3</c:v>
                </c:pt>
                <c:pt idx="207">
                  <c:v>72.3</c:v>
                </c:pt>
                <c:pt idx="208">
                  <c:v>72.3</c:v>
                </c:pt>
                <c:pt idx="209">
                  <c:v>72.3</c:v>
                </c:pt>
                <c:pt idx="210">
                  <c:v>72.3</c:v>
                </c:pt>
                <c:pt idx="211">
                  <c:v>72.3</c:v>
                </c:pt>
                <c:pt idx="212">
                  <c:v>72.3</c:v>
                </c:pt>
                <c:pt idx="213">
                  <c:v>72.3</c:v>
                </c:pt>
                <c:pt idx="214">
                  <c:v>72.3</c:v>
                </c:pt>
                <c:pt idx="215">
                  <c:v>72.3</c:v>
                </c:pt>
                <c:pt idx="216">
                  <c:v>76.900000000000006</c:v>
                </c:pt>
                <c:pt idx="217">
                  <c:v>76.900000000000006</c:v>
                </c:pt>
                <c:pt idx="218">
                  <c:v>76.900000000000006</c:v>
                </c:pt>
                <c:pt idx="219">
                  <c:v>76.900000000000006</c:v>
                </c:pt>
                <c:pt idx="220">
                  <c:v>76.900000000000006</c:v>
                </c:pt>
                <c:pt idx="221">
                  <c:v>76.900000000000006</c:v>
                </c:pt>
                <c:pt idx="222">
                  <c:v>76.900000000000006</c:v>
                </c:pt>
                <c:pt idx="223">
                  <c:v>76.900000000000006</c:v>
                </c:pt>
                <c:pt idx="224">
                  <c:v>76.900000000000006</c:v>
                </c:pt>
                <c:pt idx="225">
                  <c:v>76.900000000000006</c:v>
                </c:pt>
                <c:pt idx="226">
                  <c:v>76.900000000000006</c:v>
                </c:pt>
                <c:pt idx="227">
                  <c:v>76.900000000000006</c:v>
                </c:pt>
                <c:pt idx="228">
                  <c:v>89.9</c:v>
                </c:pt>
                <c:pt idx="229">
                  <c:v>89.9</c:v>
                </c:pt>
                <c:pt idx="230">
                  <c:v>89.9</c:v>
                </c:pt>
                <c:pt idx="231">
                  <c:v>89.9</c:v>
                </c:pt>
                <c:pt idx="232">
                  <c:v>89.9</c:v>
                </c:pt>
                <c:pt idx="233">
                  <c:v>89.9</c:v>
                </c:pt>
                <c:pt idx="234">
                  <c:v>89.9</c:v>
                </c:pt>
                <c:pt idx="235">
                  <c:v>89.9</c:v>
                </c:pt>
                <c:pt idx="236">
                  <c:v>89.9</c:v>
                </c:pt>
                <c:pt idx="237">
                  <c:v>89.9</c:v>
                </c:pt>
                <c:pt idx="238">
                  <c:v>89.9</c:v>
                </c:pt>
                <c:pt idx="239">
                  <c:v>89.9</c:v>
                </c:pt>
                <c:pt idx="240">
                  <c:v>89.9</c:v>
                </c:pt>
                <c:pt idx="241">
                  <c:v>89.9</c:v>
                </c:pt>
                <c:pt idx="242">
                  <c:v>89.9</c:v>
                </c:pt>
                <c:pt idx="243">
                  <c:v>89.9</c:v>
                </c:pt>
                <c:pt idx="244">
                  <c:v>89.9</c:v>
                </c:pt>
                <c:pt idx="245">
                  <c:v>89.9</c:v>
                </c:pt>
                <c:pt idx="246">
                  <c:v>89.9</c:v>
                </c:pt>
                <c:pt idx="247">
                  <c:v>89.9</c:v>
                </c:pt>
                <c:pt idx="248">
                  <c:v>89.9</c:v>
                </c:pt>
                <c:pt idx="249">
                  <c:v>89.9</c:v>
                </c:pt>
                <c:pt idx="250">
                  <c:v>89.9</c:v>
                </c:pt>
                <c:pt idx="251">
                  <c:v>89.9</c:v>
                </c:pt>
                <c:pt idx="252">
                  <c:v>94.9</c:v>
                </c:pt>
                <c:pt idx="253">
                  <c:v>94.9</c:v>
                </c:pt>
                <c:pt idx="254">
                  <c:v>94.9</c:v>
                </c:pt>
                <c:pt idx="255">
                  <c:v>94.9</c:v>
                </c:pt>
                <c:pt idx="256">
                  <c:v>94.9</c:v>
                </c:pt>
                <c:pt idx="257">
                  <c:v>94.9</c:v>
                </c:pt>
                <c:pt idx="258">
                  <c:v>94.9</c:v>
                </c:pt>
                <c:pt idx="259">
                  <c:v>94.9</c:v>
                </c:pt>
                <c:pt idx="260">
                  <c:v>94.9</c:v>
                </c:pt>
                <c:pt idx="261">
                  <c:v>94.9</c:v>
                </c:pt>
                <c:pt idx="262">
                  <c:v>94.9</c:v>
                </c:pt>
                <c:pt idx="263">
                  <c:v>94.9</c:v>
                </c:pt>
                <c:pt idx="264">
                  <c:v>88.6</c:v>
                </c:pt>
                <c:pt idx="265">
                  <c:v>88.6</c:v>
                </c:pt>
                <c:pt idx="266">
                  <c:v>88.6</c:v>
                </c:pt>
                <c:pt idx="267">
                  <c:v>88.6</c:v>
                </c:pt>
                <c:pt idx="268">
                  <c:v>88.6</c:v>
                </c:pt>
                <c:pt idx="269">
                  <c:v>88.6</c:v>
                </c:pt>
                <c:pt idx="270">
                  <c:v>88.6</c:v>
                </c:pt>
                <c:pt idx="271">
                  <c:v>88.6</c:v>
                </c:pt>
                <c:pt idx="272">
                  <c:v>88.6</c:v>
                </c:pt>
                <c:pt idx="273">
                  <c:v>88.6</c:v>
                </c:pt>
                <c:pt idx="274">
                  <c:v>88.6</c:v>
                </c:pt>
                <c:pt idx="275">
                  <c:v>88.6</c:v>
                </c:pt>
                <c:pt idx="276">
                  <c:v>77.5</c:v>
                </c:pt>
                <c:pt idx="277">
                  <c:v>77.5</c:v>
                </c:pt>
                <c:pt idx="278">
                  <c:v>77.5</c:v>
                </c:pt>
                <c:pt idx="279">
                  <c:v>77.5</c:v>
                </c:pt>
                <c:pt idx="280">
                  <c:v>77.5</c:v>
                </c:pt>
                <c:pt idx="281">
                  <c:v>77.5</c:v>
                </c:pt>
                <c:pt idx="282">
                  <c:v>77.5</c:v>
                </c:pt>
                <c:pt idx="283">
                  <c:v>77.5</c:v>
                </c:pt>
                <c:pt idx="284">
                  <c:v>77.5</c:v>
                </c:pt>
                <c:pt idx="285">
                  <c:v>77.5</c:v>
                </c:pt>
                <c:pt idx="286">
                  <c:v>77.5</c:v>
                </c:pt>
                <c:pt idx="287">
                  <c:v>77.5</c:v>
                </c:pt>
                <c:pt idx="288">
                  <c:v>69.599999999999994</c:v>
                </c:pt>
                <c:pt idx="289">
                  <c:v>69.599999999999994</c:v>
                </c:pt>
                <c:pt idx="290">
                  <c:v>69.599999999999994</c:v>
                </c:pt>
                <c:pt idx="291">
                  <c:v>69.599999999999994</c:v>
                </c:pt>
                <c:pt idx="292">
                  <c:v>69.599999999999994</c:v>
                </c:pt>
                <c:pt idx="293">
                  <c:v>69.599999999999994</c:v>
                </c:pt>
                <c:pt idx="294">
                  <c:v>69.599999999999994</c:v>
                </c:pt>
                <c:pt idx="295">
                  <c:v>69.599999999999994</c:v>
                </c:pt>
                <c:pt idx="296">
                  <c:v>69.599999999999994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D889-40ED-8465-61A757BF8E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832000"/>
        <c:axId val="124838656"/>
      </c:scatterChart>
      <c:valAx>
        <c:axId val="124832000"/>
        <c:scaling>
          <c:orientation val="minMax"/>
          <c:max val="0.99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b="1" dirty="0"/>
                  <a:t>Time</a:t>
                </a:r>
              </a:p>
            </c:rich>
          </c:tx>
          <c:layout>
            <c:manualLayout>
              <c:xMode val="edge"/>
              <c:yMode val="edge"/>
              <c:x val="0.49047993749087565"/>
              <c:y val="0.9242480431559448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h:mm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4838656"/>
        <c:crosses val="autoZero"/>
        <c:crossBetween val="midCat"/>
        <c:majorUnit val="0.25"/>
        <c:minorUnit val="0.125"/>
      </c:valAx>
      <c:valAx>
        <c:axId val="124838656"/>
        <c:scaling>
          <c:orientation val="minMax"/>
          <c:max val="105"/>
          <c:min val="6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b="1" dirty="0"/>
                  <a:t>Relative Humidity</a:t>
                </a:r>
                <a:r>
                  <a:rPr lang="en-US" sz="1800" dirty="0"/>
                  <a:t> </a:t>
                </a:r>
                <a:r>
                  <a:rPr lang="en-US" sz="1600" dirty="0"/>
                  <a:t>(%)</a:t>
                </a:r>
              </a:p>
            </c:rich>
          </c:tx>
          <c:layout>
            <c:manualLayout>
              <c:xMode val="edge"/>
              <c:yMode val="edge"/>
              <c:x val="3.4357178862587351E-2"/>
              <c:y val="0.2493387216641216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4832000"/>
        <c:crosses val="autoZero"/>
        <c:crossBetween val="midCat"/>
        <c:majorUnit val="10"/>
        <c:minorUnit val="5"/>
      </c:valAx>
      <c:spPr>
        <a:noFill/>
        <a:ln w="25400"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19790546688568117"/>
          <c:y val="1.3172878899360724E-2"/>
          <c:w val="0.36008533487096472"/>
          <c:h val="0.117815322726751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 sz="800">
          <a:solidFill>
            <a:schemeClr val="tx1">
              <a:lumMod val="95000"/>
              <a:lumOff val="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90205827133785"/>
          <c:y val="0.10693178706166627"/>
          <c:w val="0.83043274737946848"/>
          <c:h val="0.776331530562354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BMTN_Wspeed!$D$1</c:f>
              <c:strCache>
                <c:ptCount val="1"/>
                <c:pt idx="0">
                  <c:v>Observation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BMTN_Wspeed!$C$2:$C$289</c:f>
              <c:numCache>
                <c:formatCode>h:mm</c:formatCode>
                <c:ptCount val="288"/>
                <c:pt idx="0">
                  <c:v>0</c:v>
                </c:pt>
                <c:pt idx="1">
                  <c:v>3.472222222222222E-3</c:v>
                </c:pt>
                <c:pt idx="2">
                  <c:v>6.9444444444444441E-3</c:v>
                </c:pt>
                <c:pt idx="3">
                  <c:v>1.0416666666666701E-2</c:v>
                </c:pt>
                <c:pt idx="4">
                  <c:v>1.38888888888889E-2</c:v>
                </c:pt>
                <c:pt idx="5">
                  <c:v>1.7361111111111101E-2</c:v>
                </c:pt>
                <c:pt idx="6">
                  <c:v>2.0833333333333301E-2</c:v>
                </c:pt>
                <c:pt idx="7">
                  <c:v>2.43055555555555E-2</c:v>
                </c:pt>
                <c:pt idx="8">
                  <c:v>2.7777777777777801E-2</c:v>
                </c:pt>
                <c:pt idx="9">
                  <c:v>3.125E-2</c:v>
                </c:pt>
                <c:pt idx="10">
                  <c:v>3.4722222222222203E-2</c:v>
                </c:pt>
                <c:pt idx="11">
                  <c:v>3.8194444444444399E-2</c:v>
                </c:pt>
                <c:pt idx="12">
                  <c:v>4.1666666666666602E-2</c:v>
                </c:pt>
                <c:pt idx="13">
                  <c:v>4.5138888888888902E-2</c:v>
                </c:pt>
                <c:pt idx="14">
                  <c:v>4.8611111111111098E-2</c:v>
                </c:pt>
                <c:pt idx="15">
                  <c:v>5.2083333333333301E-2</c:v>
                </c:pt>
                <c:pt idx="16">
                  <c:v>5.5555555555555497E-2</c:v>
                </c:pt>
                <c:pt idx="17">
                  <c:v>5.9027777777777797E-2</c:v>
                </c:pt>
                <c:pt idx="18">
                  <c:v>6.25E-2</c:v>
                </c:pt>
                <c:pt idx="19">
                  <c:v>6.5972222222222196E-2</c:v>
                </c:pt>
                <c:pt idx="20">
                  <c:v>6.9444444444444406E-2</c:v>
                </c:pt>
                <c:pt idx="21">
                  <c:v>7.2916666666666602E-2</c:v>
                </c:pt>
                <c:pt idx="22">
                  <c:v>7.6388888888888895E-2</c:v>
                </c:pt>
                <c:pt idx="23">
                  <c:v>7.9861111111111105E-2</c:v>
                </c:pt>
                <c:pt idx="24">
                  <c:v>8.3333333333333301E-2</c:v>
                </c:pt>
                <c:pt idx="25">
                  <c:v>8.6805555555555497E-2</c:v>
                </c:pt>
                <c:pt idx="26">
                  <c:v>9.0277777777777804E-2</c:v>
                </c:pt>
                <c:pt idx="27">
                  <c:v>9.375E-2</c:v>
                </c:pt>
                <c:pt idx="28">
                  <c:v>9.7222222222222196E-2</c:v>
                </c:pt>
                <c:pt idx="29">
                  <c:v>0.100694444444444</c:v>
                </c:pt>
                <c:pt idx="30">
                  <c:v>0.10416666666666601</c:v>
                </c:pt>
                <c:pt idx="31">
                  <c:v>0.10763888888888901</c:v>
                </c:pt>
                <c:pt idx="32">
                  <c:v>0.11111111111111099</c:v>
                </c:pt>
                <c:pt idx="33">
                  <c:v>0.114583333333333</c:v>
                </c:pt>
                <c:pt idx="34">
                  <c:v>0.118055555555555</c:v>
                </c:pt>
                <c:pt idx="35">
                  <c:v>0.121527777777778</c:v>
                </c:pt>
                <c:pt idx="36">
                  <c:v>0.125</c:v>
                </c:pt>
                <c:pt idx="37">
                  <c:v>0.12847222222222199</c:v>
                </c:pt>
                <c:pt idx="38">
                  <c:v>0.131944444444444</c:v>
                </c:pt>
                <c:pt idx="39">
                  <c:v>0.13541666666666599</c:v>
                </c:pt>
                <c:pt idx="40">
                  <c:v>0.13888888888888901</c:v>
                </c:pt>
                <c:pt idx="41">
                  <c:v>0.14236111111111099</c:v>
                </c:pt>
                <c:pt idx="42">
                  <c:v>0.14583333333333301</c:v>
                </c:pt>
                <c:pt idx="43">
                  <c:v>0.149305555555555</c:v>
                </c:pt>
                <c:pt idx="44">
                  <c:v>0.15277777777777801</c:v>
                </c:pt>
                <c:pt idx="45">
                  <c:v>0.15625</c:v>
                </c:pt>
                <c:pt idx="46">
                  <c:v>0.15972222222222199</c:v>
                </c:pt>
                <c:pt idx="47">
                  <c:v>0.163194444444444</c:v>
                </c:pt>
                <c:pt idx="48">
                  <c:v>0.16666666666666599</c:v>
                </c:pt>
                <c:pt idx="49">
                  <c:v>0.17013888888888901</c:v>
                </c:pt>
                <c:pt idx="50">
                  <c:v>0.17361111111111099</c:v>
                </c:pt>
                <c:pt idx="51">
                  <c:v>0.17708333333333301</c:v>
                </c:pt>
                <c:pt idx="52">
                  <c:v>0.180555555555555</c:v>
                </c:pt>
                <c:pt idx="53">
                  <c:v>0.18402777777777801</c:v>
                </c:pt>
                <c:pt idx="54">
                  <c:v>0.1875</c:v>
                </c:pt>
                <c:pt idx="55">
                  <c:v>0.19097222222222199</c:v>
                </c:pt>
                <c:pt idx="56">
                  <c:v>0.194444444444444</c:v>
                </c:pt>
                <c:pt idx="57">
                  <c:v>0.19791666666666599</c:v>
                </c:pt>
                <c:pt idx="58">
                  <c:v>0.20138888888888901</c:v>
                </c:pt>
                <c:pt idx="59">
                  <c:v>0.20486111111111099</c:v>
                </c:pt>
                <c:pt idx="60">
                  <c:v>0.20833333333333301</c:v>
                </c:pt>
                <c:pt idx="61">
                  <c:v>0.211805555555555</c:v>
                </c:pt>
                <c:pt idx="62">
                  <c:v>0.21527777777777801</c:v>
                </c:pt>
                <c:pt idx="63">
                  <c:v>0.21875</c:v>
                </c:pt>
                <c:pt idx="64">
                  <c:v>0.22222222222222199</c:v>
                </c:pt>
                <c:pt idx="65">
                  <c:v>0.225694444444444</c:v>
                </c:pt>
                <c:pt idx="66">
                  <c:v>0.22916666666666599</c:v>
                </c:pt>
                <c:pt idx="67">
                  <c:v>0.23263888888888901</c:v>
                </c:pt>
                <c:pt idx="68">
                  <c:v>0.23611111111111099</c:v>
                </c:pt>
                <c:pt idx="69">
                  <c:v>0.23958333333333301</c:v>
                </c:pt>
                <c:pt idx="70">
                  <c:v>0.243055555555555</c:v>
                </c:pt>
                <c:pt idx="71">
                  <c:v>0.24652777777777801</c:v>
                </c:pt>
                <c:pt idx="72">
                  <c:v>0.25</c:v>
                </c:pt>
                <c:pt idx="73">
                  <c:v>0.25347222222222199</c:v>
                </c:pt>
                <c:pt idx="74">
                  <c:v>0.25694444444444398</c:v>
                </c:pt>
                <c:pt idx="75">
                  <c:v>0.26041666666666602</c:v>
                </c:pt>
                <c:pt idx="76">
                  <c:v>0.26388888888888901</c:v>
                </c:pt>
                <c:pt idx="77">
                  <c:v>0.26736111111111099</c:v>
                </c:pt>
                <c:pt idx="78">
                  <c:v>0.27083333333333298</c:v>
                </c:pt>
                <c:pt idx="79">
                  <c:v>0.27430555555555503</c:v>
                </c:pt>
                <c:pt idx="80">
                  <c:v>0.27777777777777801</c:v>
                </c:pt>
                <c:pt idx="81">
                  <c:v>0.28125</c:v>
                </c:pt>
                <c:pt idx="82">
                  <c:v>0.28472222222222199</c:v>
                </c:pt>
                <c:pt idx="83">
                  <c:v>0.28819444444444398</c:v>
                </c:pt>
                <c:pt idx="84">
                  <c:v>0.29166666666666602</c:v>
                </c:pt>
                <c:pt idx="85">
                  <c:v>0.29513888888888901</c:v>
                </c:pt>
                <c:pt idx="86">
                  <c:v>0.29861111111111099</c:v>
                </c:pt>
                <c:pt idx="87">
                  <c:v>0.30208333333333298</c:v>
                </c:pt>
                <c:pt idx="88">
                  <c:v>0.30555555555555503</c:v>
                </c:pt>
                <c:pt idx="89">
                  <c:v>0.30902777777777801</c:v>
                </c:pt>
                <c:pt idx="90">
                  <c:v>0.3125</c:v>
                </c:pt>
                <c:pt idx="91">
                  <c:v>0.31597222222222199</c:v>
                </c:pt>
                <c:pt idx="92">
                  <c:v>0.31944444444444398</c:v>
                </c:pt>
                <c:pt idx="93">
                  <c:v>0.32291666666666602</c:v>
                </c:pt>
                <c:pt idx="94">
                  <c:v>0.32638888888888901</c:v>
                </c:pt>
                <c:pt idx="95">
                  <c:v>0.32986111111111099</c:v>
                </c:pt>
                <c:pt idx="96">
                  <c:v>0.33333333333333298</c:v>
                </c:pt>
                <c:pt idx="97">
                  <c:v>0.33680555555555503</c:v>
                </c:pt>
                <c:pt idx="98">
                  <c:v>0.34027777777777801</c:v>
                </c:pt>
                <c:pt idx="99">
                  <c:v>0.34375</c:v>
                </c:pt>
                <c:pt idx="100">
                  <c:v>0.34722222222222199</c:v>
                </c:pt>
                <c:pt idx="101">
                  <c:v>0.35069444444444398</c:v>
                </c:pt>
                <c:pt idx="102">
                  <c:v>0.35416666666666602</c:v>
                </c:pt>
                <c:pt idx="103">
                  <c:v>0.35763888888888901</c:v>
                </c:pt>
                <c:pt idx="104">
                  <c:v>0.36111111111111099</c:v>
                </c:pt>
                <c:pt idx="105">
                  <c:v>0.36458333333333298</c:v>
                </c:pt>
                <c:pt idx="106">
                  <c:v>0.36805555555555503</c:v>
                </c:pt>
                <c:pt idx="107">
                  <c:v>0.37152777777777801</c:v>
                </c:pt>
                <c:pt idx="108">
                  <c:v>0.375</c:v>
                </c:pt>
                <c:pt idx="109">
                  <c:v>0.37847222222222199</c:v>
                </c:pt>
                <c:pt idx="110">
                  <c:v>0.38194444444444398</c:v>
                </c:pt>
                <c:pt idx="111">
                  <c:v>0.38541666666666602</c:v>
                </c:pt>
                <c:pt idx="112">
                  <c:v>0.38888888888888901</c:v>
                </c:pt>
                <c:pt idx="113">
                  <c:v>0.39236111111111099</c:v>
                </c:pt>
                <c:pt idx="114">
                  <c:v>0.39583333333333298</c:v>
                </c:pt>
                <c:pt idx="115">
                  <c:v>0.39930555555555503</c:v>
                </c:pt>
                <c:pt idx="116">
                  <c:v>0.40277777777777801</c:v>
                </c:pt>
                <c:pt idx="117">
                  <c:v>0.40625</c:v>
                </c:pt>
                <c:pt idx="118">
                  <c:v>0.40972222222222199</c:v>
                </c:pt>
                <c:pt idx="119">
                  <c:v>0.41319444444444398</c:v>
                </c:pt>
                <c:pt idx="120">
                  <c:v>0.41666666666666602</c:v>
                </c:pt>
                <c:pt idx="121">
                  <c:v>0.42013888888888901</c:v>
                </c:pt>
                <c:pt idx="122">
                  <c:v>0.42361111111111099</c:v>
                </c:pt>
                <c:pt idx="123">
                  <c:v>0.42708333333333298</c:v>
                </c:pt>
                <c:pt idx="124">
                  <c:v>0.43055555555555503</c:v>
                </c:pt>
                <c:pt idx="125">
                  <c:v>0.43402777777777801</c:v>
                </c:pt>
                <c:pt idx="126">
                  <c:v>0.4375</c:v>
                </c:pt>
                <c:pt idx="127">
                  <c:v>0.44097222222222199</c:v>
                </c:pt>
                <c:pt idx="128">
                  <c:v>0.44444444444444398</c:v>
                </c:pt>
                <c:pt idx="129">
                  <c:v>0.44791666666666602</c:v>
                </c:pt>
                <c:pt idx="130">
                  <c:v>0.45138888888888901</c:v>
                </c:pt>
                <c:pt idx="131">
                  <c:v>0.45486111111111099</c:v>
                </c:pt>
                <c:pt idx="132">
                  <c:v>0.45833333333333298</c:v>
                </c:pt>
                <c:pt idx="133">
                  <c:v>0.46180555555555503</c:v>
                </c:pt>
                <c:pt idx="134">
                  <c:v>0.46527777777777801</c:v>
                </c:pt>
                <c:pt idx="135">
                  <c:v>0.46875</c:v>
                </c:pt>
                <c:pt idx="136">
                  <c:v>0.47222222222222199</c:v>
                </c:pt>
                <c:pt idx="137">
                  <c:v>0.47569444444444398</c:v>
                </c:pt>
                <c:pt idx="138">
                  <c:v>0.47916666666666602</c:v>
                </c:pt>
                <c:pt idx="139">
                  <c:v>0.48263888888888901</c:v>
                </c:pt>
                <c:pt idx="140">
                  <c:v>0.48611111111111099</c:v>
                </c:pt>
                <c:pt idx="141">
                  <c:v>0.48958333333333298</c:v>
                </c:pt>
                <c:pt idx="142">
                  <c:v>0.49305555555555503</c:v>
                </c:pt>
                <c:pt idx="143">
                  <c:v>0.49652777777777801</c:v>
                </c:pt>
                <c:pt idx="144">
                  <c:v>0.5</c:v>
                </c:pt>
                <c:pt idx="145">
                  <c:v>0.50347222222222199</c:v>
                </c:pt>
                <c:pt idx="146">
                  <c:v>0.50694444444444398</c:v>
                </c:pt>
                <c:pt idx="147">
                  <c:v>0.51041666666666596</c:v>
                </c:pt>
                <c:pt idx="148">
                  <c:v>0.51388888888888895</c:v>
                </c:pt>
                <c:pt idx="149">
                  <c:v>0.51736111111111105</c:v>
                </c:pt>
                <c:pt idx="150">
                  <c:v>0.52083333333333304</c:v>
                </c:pt>
                <c:pt idx="151">
                  <c:v>0.52430555555555503</c:v>
                </c:pt>
                <c:pt idx="152">
                  <c:v>0.52777777777777801</c:v>
                </c:pt>
                <c:pt idx="153">
                  <c:v>0.53125</c:v>
                </c:pt>
                <c:pt idx="154">
                  <c:v>0.53472222222222199</c:v>
                </c:pt>
                <c:pt idx="155">
                  <c:v>0.53819444444444398</c:v>
                </c:pt>
                <c:pt idx="156">
                  <c:v>0.54166666666666596</c:v>
                </c:pt>
                <c:pt idx="157">
                  <c:v>0.54513888888888895</c:v>
                </c:pt>
                <c:pt idx="158">
                  <c:v>0.54861111111111105</c:v>
                </c:pt>
                <c:pt idx="159">
                  <c:v>0.55208333333333304</c:v>
                </c:pt>
                <c:pt idx="160">
                  <c:v>0.55555555555555503</c:v>
                </c:pt>
                <c:pt idx="161">
                  <c:v>0.55902777777777801</c:v>
                </c:pt>
                <c:pt idx="162">
                  <c:v>0.5625</c:v>
                </c:pt>
                <c:pt idx="163">
                  <c:v>0.56597222222222199</c:v>
                </c:pt>
                <c:pt idx="164">
                  <c:v>0.56944444444444398</c:v>
                </c:pt>
                <c:pt idx="165">
                  <c:v>0.57291666666666596</c:v>
                </c:pt>
                <c:pt idx="166">
                  <c:v>0.57638888888888895</c:v>
                </c:pt>
                <c:pt idx="167">
                  <c:v>0.57986111111111105</c:v>
                </c:pt>
                <c:pt idx="168">
                  <c:v>0.58333333333333304</c:v>
                </c:pt>
                <c:pt idx="169">
                  <c:v>0.58680555555555503</c:v>
                </c:pt>
                <c:pt idx="170">
                  <c:v>0.59027777777777701</c:v>
                </c:pt>
                <c:pt idx="171">
                  <c:v>0.59375</c:v>
                </c:pt>
                <c:pt idx="172">
                  <c:v>0.59722222222222199</c:v>
                </c:pt>
                <c:pt idx="173">
                  <c:v>0.60069444444444398</c:v>
                </c:pt>
                <c:pt idx="174">
                  <c:v>0.60416666666666596</c:v>
                </c:pt>
                <c:pt idx="175">
                  <c:v>0.60763888888888895</c:v>
                </c:pt>
                <c:pt idx="176">
                  <c:v>0.61111111111111105</c:v>
                </c:pt>
                <c:pt idx="177">
                  <c:v>0.61458333333333304</c:v>
                </c:pt>
                <c:pt idx="178">
                  <c:v>0.61805555555555503</c:v>
                </c:pt>
                <c:pt idx="179">
                  <c:v>0.62152777777777701</c:v>
                </c:pt>
                <c:pt idx="180">
                  <c:v>0.625</c:v>
                </c:pt>
                <c:pt idx="181">
                  <c:v>0.62847222222222199</c:v>
                </c:pt>
                <c:pt idx="182">
                  <c:v>0.63194444444444398</c:v>
                </c:pt>
                <c:pt idx="183">
                  <c:v>0.63541666666666596</c:v>
                </c:pt>
                <c:pt idx="184">
                  <c:v>0.63888888888888895</c:v>
                </c:pt>
                <c:pt idx="185">
                  <c:v>0.64236111111111105</c:v>
                </c:pt>
                <c:pt idx="186">
                  <c:v>0.64583333333333304</c:v>
                </c:pt>
                <c:pt idx="187">
                  <c:v>0.64930555555555503</c:v>
                </c:pt>
                <c:pt idx="188">
                  <c:v>0.65277777777777701</c:v>
                </c:pt>
                <c:pt idx="189">
                  <c:v>0.65625</c:v>
                </c:pt>
                <c:pt idx="190">
                  <c:v>0.65972222222222199</c:v>
                </c:pt>
                <c:pt idx="191">
                  <c:v>0.66319444444444398</c:v>
                </c:pt>
                <c:pt idx="192">
                  <c:v>0.66666666666666596</c:v>
                </c:pt>
                <c:pt idx="193">
                  <c:v>0.67013888888888895</c:v>
                </c:pt>
                <c:pt idx="194">
                  <c:v>0.67361111111111105</c:v>
                </c:pt>
                <c:pt idx="195">
                  <c:v>0.67708333333333304</c:v>
                </c:pt>
                <c:pt idx="196">
                  <c:v>0.68055555555555503</c:v>
                </c:pt>
                <c:pt idx="197">
                  <c:v>0.68402777777777701</c:v>
                </c:pt>
                <c:pt idx="198">
                  <c:v>0.6875</c:v>
                </c:pt>
                <c:pt idx="199">
                  <c:v>0.69097222222222199</c:v>
                </c:pt>
                <c:pt idx="200">
                  <c:v>0.69444444444444398</c:v>
                </c:pt>
                <c:pt idx="201">
                  <c:v>0.69791666666666596</c:v>
                </c:pt>
                <c:pt idx="202">
                  <c:v>0.70138888888888895</c:v>
                </c:pt>
                <c:pt idx="203">
                  <c:v>0.70486111111111105</c:v>
                </c:pt>
                <c:pt idx="204">
                  <c:v>0.70833333333333304</c:v>
                </c:pt>
                <c:pt idx="205">
                  <c:v>0.71180555555555503</c:v>
                </c:pt>
                <c:pt idx="206">
                  <c:v>0.71527777777777701</c:v>
                </c:pt>
                <c:pt idx="207">
                  <c:v>0.71875</c:v>
                </c:pt>
                <c:pt idx="208">
                  <c:v>0.72222222222222199</c:v>
                </c:pt>
                <c:pt idx="209">
                  <c:v>0.72569444444444398</c:v>
                </c:pt>
                <c:pt idx="210">
                  <c:v>0.72916666666666596</c:v>
                </c:pt>
                <c:pt idx="211">
                  <c:v>0.73263888888888895</c:v>
                </c:pt>
                <c:pt idx="212">
                  <c:v>0.73611111111111105</c:v>
                </c:pt>
                <c:pt idx="213">
                  <c:v>0.73958333333333304</c:v>
                </c:pt>
                <c:pt idx="214">
                  <c:v>0.74305555555555503</c:v>
                </c:pt>
                <c:pt idx="215">
                  <c:v>0.74652777777777701</c:v>
                </c:pt>
                <c:pt idx="216">
                  <c:v>0.75</c:v>
                </c:pt>
                <c:pt idx="217">
                  <c:v>0.75347222222222199</c:v>
                </c:pt>
                <c:pt idx="218">
                  <c:v>0.75694444444444398</c:v>
                </c:pt>
                <c:pt idx="219">
                  <c:v>0.76041666666666596</c:v>
                </c:pt>
                <c:pt idx="220">
                  <c:v>0.76388888888888895</c:v>
                </c:pt>
                <c:pt idx="221">
                  <c:v>0.76736111111111105</c:v>
                </c:pt>
                <c:pt idx="222">
                  <c:v>0.77083333333333304</c:v>
                </c:pt>
                <c:pt idx="223">
                  <c:v>0.77430555555555503</c:v>
                </c:pt>
                <c:pt idx="224">
                  <c:v>0.77777777777777701</c:v>
                </c:pt>
                <c:pt idx="225">
                  <c:v>0.78125</c:v>
                </c:pt>
                <c:pt idx="226">
                  <c:v>0.78472222222222199</c:v>
                </c:pt>
                <c:pt idx="227">
                  <c:v>0.78819444444444398</c:v>
                </c:pt>
                <c:pt idx="228">
                  <c:v>0.79166666666666596</c:v>
                </c:pt>
                <c:pt idx="229">
                  <c:v>0.79513888888888895</c:v>
                </c:pt>
                <c:pt idx="230">
                  <c:v>0.79861111111111105</c:v>
                </c:pt>
                <c:pt idx="231">
                  <c:v>0.80208333333333304</c:v>
                </c:pt>
                <c:pt idx="232">
                  <c:v>0.80555555555555503</c:v>
                </c:pt>
                <c:pt idx="233">
                  <c:v>0.80902777777777701</c:v>
                </c:pt>
                <c:pt idx="234">
                  <c:v>0.8125</c:v>
                </c:pt>
                <c:pt idx="235">
                  <c:v>0.81597222222222199</c:v>
                </c:pt>
                <c:pt idx="236">
                  <c:v>0.81944444444444398</c:v>
                </c:pt>
                <c:pt idx="237">
                  <c:v>0.82291666666666596</c:v>
                </c:pt>
                <c:pt idx="238">
                  <c:v>0.82638888888888895</c:v>
                </c:pt>
                <c:pt idx="239">
                  <c:v>0.82986111111111105</c:v>
                </c:pt>
                <c:pt idx="240">
                  <c:v>0.83333333333333304</c:v>
                </c:pt>
                <c:pt idx="241">
                  <c:v>0.83680555555555503</c:v>
                </c:pt>
                <c:pt idx="242">
                  <c:v>0.84027777777777701</c:v>
                </c:pt>
                <c:pt idx="243">
                  <c:v>0.84375</c:v>
                </c:pt>
                <c:pt idx="244">
                  <c:v>0.84722222222222199</c:v>
                </c:pt>
                <c:pt idx="245">
                  <c:v>0.85069444444444398</c:v>
                </c:pt>
                <c:pt idx="246">
                  <c:v>0.85416666666666596</c:v>
                </c:pt>
                <c:pt idx="247">
                  <c:v>0.85763888888888895</c:v>
                </c:pt>
                <c:pt idx="248">
                  <c:v>0.86111111111111105</c:v>
                </c:pt>
                <c:pt idx="249">
                  <c:v>0.86458333333333304</c:v>
                </c:pt>
                <c:pt idx="250">
                  <c:v>0.86805555555555503</c:v>
                </c:pt>
                <c:pt idx="251">
                  <c:v>0.87152777777777701</c:v>
                </c:pt>
                <c:pt idx="252">
                  <c:v>0.875</c:v>
                </c:pt>
                <c:pt idx="253">
                  <c:v>0.87847222222222199</c:v>
                </c:pt>
                <c:pt idx="254">
                  <c:v>0.88194444444444398</c:v>
                </c:pt>
                <c:pt idx="255">
                  <c:v>0.88541666666666596</c:v>
                </c:pt>
                <c:pt idx="256">
                  <c:v>0.88888888888888895</c:v>
                </c:pt>
                <c:pt idx="257">
                  <c:v>0.89236111111111105</c:v>
                </c:pt>
                <c:pt idx="258">
                  <c:v>0.89583333333333304</c:v>
                </c:pt>
                <c:pt idx="259">
                  <c:v>0.89930555555555503</c:v>
                </c:pt>
                <c:pt idx="260">
                  <c:v>0.90277777777777701</c:v>
                </c:pt>
                <c:pt idx="261">
                  <c:v>0.90625</c:v>
                </c:pt>
                <c:pt idx="262">
                  <c:v>0.90972222222222199</c:v>
                </c:pt>
                <c:pt idx="263">
                  <c:v>0.91319444444444398</c:v>
                </c:pt>
                <c:pt idx="264">
                  <c:v>0.91666666666666596</c:v>
                </c:pt>
                <c:pt idx="265">
                  <c:v>0.92013888888888895</c:v>
                </c:pt>
                <c:pt idx="266">
                  <c:v>0.92361111111111105</c:v>
                </c:pt>
                <c:pt idx="267">
                  <c:v>0.92708333333333304</c:v>
                </c:pt>
                <c:pt idx="268">
                  <c:v>0.93055555555555503</c:v>
                </c:pt>
                <c:pt idx="269">
                  <c:v>0.93402777777777701</c:v>
                </c:pt>
                <c:pt idx="270">
                  <c:v>0.9375</c:v>
                </c:pt>
                <c:pt idx="271">
                  <c:v>0.94097222222222199</c:v>
                </c:pt>
                <c:pt idx="272">
                  <c:v>0.94444444444444398</c:v>
                </c:pt>
                <c:pt idx="273">
                  <c:v>0.94791666666666596</c:v>
                </c:pt>
                <c:pt idx="274">
                  <c:v>0.95138888888888895</c:v>
                </c:pt>
                <c:pt idx="275">
                  <c:v>0.95486111111111105</c:v>
                </c:pt>
                <c:pt idx="276">
                  <c:v>0.95833333333333304</c:v>
                </c:pt>
                <c:pt idx="277">
                  <c:v>0.96180555555555503</c:v>
                </c:pt>
                <c:pt idx="278">
                  <c:v>0.96527777777777701</c:v>
                </c:pt>
                <c:pt idx="279">
                  <c:v>0.96875</c:v>
                </c:pt>
                <c:pt idx="280">
                  <c:v>0.97222222222222199</c:v>
                </c:pt>
                <c:pt idx="281">
                  <c:v>0.97569444444444398</c:v>
                </c:pt>
                <c:pt idx="282">
                  <c:v>0.97916666666666596</c:v>
                </c:pt>
                <c:pt idx="283">
                  <c:v>0.98263888888888895</c:v>
                </c:pt>
                <c:pt idx="284">
                  <c:v>0.98611111111111105</c:v>
                </c:pt>
                <c:pt idx="285">
                  <c:v>0.98958333333333304</c:v>
                </c:pt>
                <c:pt idx="286">
                  <c:v>0.99305555555555503</c:v>
                </c:pt>
                <c:pt idx="287">
                  <c:v>0.99652777777777701</c:v>
                </c:pt>
              </c:numCache>
            </c:numRef>
          </c:xVal>
          <c:yVal>
            <c:numRef>
              <c:f>BMTN_Wspeed!$D$2:$D$289</c:f>
              <c:numCache>
                <c:formatCode>General</c:formatCode>
                <c:ptCount val="288"/>
                <c:pt idx="0">
                  <c:v>0.91</c:v>
                </c:pt>
                <c:pt idx="1">
                  <c:v>0.86</c:v>
                </c:pt>
                <c:pt idx="2">
                  <c:v>0.59</c:v>
                </c:pt>
                <c:pt idx="3">
                  <c:v>0.5</c:v>
                </c:pt>
                <c:pt idx="4">
                  <c:v>1.23</c:v>
                </c:pt>
                <c:pt idx="5">
                  <c:v>0.98</c:v>
                </c:pt>
                <c:pt idx="6">
                  <c:v>0.5</c:v>
                </c:pt>
                <c:pt idx="7">
                  <c:v>0.11</c:v>
                </c:pt>
                <c:pt idx="8">
                  <c:v>0.14000000000000001</c:v>
                </c:pt>
                <c:pt idx="9">
                  <c:v>0.1</c:v>
                </c:pt>
                <c:pt idx="10">
                  <c:v>0.01</c:v>
                </c:pt>
                <c:pt idx="11">
                  <c:v>0.1</c:v>
                </c:pt>
                <c:pt idx="12">
                  <c:v>0.33</c:v>
                </c:pt>
                <c:pt idx="13">
                  <c:v>0.2</c:v>
                </c:pt>
                <c:pt idx="14">
                  <c:v>0.23</c:v>
                </c:pt>
                <c:pt idx="15">
                  <c:v>0.17</c:v>
                </c:pt>
                <c:pt idx="16">
                  <c:v>0.08</c:v>
                </c:pt>
                <c:pt idx="17">
                  <c:v>0.26</c:v>
                </c:pt>
                <c:pt idx="18">
                  <c:v>0.37</c:v>
                </c:pt>
                <c:pt idx="19">
                  <c:v>0.47</c:v>
                </c:pt>
                <c:pt idx="20">
                  <c:v>0.28999999999999998</c:v>
                </c:pt>
                <c:pt idx="21">
                  <c:v>0.47</c:v>
                </c:pt>
                <c:pt idx="22">
                  <c:v>0.33</c:v>
                </c:pt>
                <c:pt idx="23">
                  <c:v>0.39</c:v>
                </c:pt>
                <c:pt idx="24">
                  <c:v>0.32</c:v>
                </c:pt>
                <c:pt idx="25">
                  <c:v>0.63</c:v>
                </c:pt>
                <c:pt idx="26">
                  <c:v>0.2</c:v>
                </c:pt>
                <c:pt idx="27">
                  <c:v>0.25</c:v>
                </c:pt>
                <c:pt idx="28">
                  <c:v>0.43</c:v>
                </c:pt>
                <c:pt idx="29">
                  <c:v>0.53</c:v>
                </c:pt>
                <c:pt idx="30">
                  <c:v>0.24</c:v>
                </c:pt>
                <c:pt idx="31">
                  <c:v>0.48</c:v>
                </c:pt>
                <c:pt idx="32">
                  <c:v>0.22</c:v>
                </c:pt>
                <c:pt idx="33">
                  <c:v>0.35</c:v>
                </c:pt>
                <c:pt idx="34">
                  <c:v>0.28000000000000003</c:v>
                </c:pt>
                <c:pt idx="35">
                  <c:v>0.36</c:v>
                </c:pt>
                <c:pt idx="36">
                  <c:v>0.77</c:v>
                </c:pt>
                <c:pt idx="37">
                  <c:v>0.6</c:v>
                </c:pt>
                <c:pt idx="38">
                  <c:v>0.51</c:v>
                </c:pt>
                <c:pt idx="39">
                  <c:v>0.41</c:v>
                </c:pt>
                <c:pt idx="40">
                  <c:v>0.38</c:v>
                </c:pt>
                <c:pt idx="41">
                  <c:v>0.84</c:v>
                </c:pt>
                <c:pt idx="42">
                  <c:v>0.79</c:v>
                </c:pt>
                <c:pt idx="43">
                  <c:v>0.9</c:v>
                </c:pt>
                <c:pt idx="44">
                  <c:v>0.96</c:v>
                </c:pt>
                <c:pt idx="45">
                  <c:v>0.78</c:v>
                </c:pt>
                <c:pt idx="46">
                  <c:v>0.91</c:v>
                </c:pt>
                <c:pt idx="47">
                  <c:v>0.8</c:v>
                </c:pt>
                <c:pt idx="48">
                  <c:v>0.7</c:v>
                </c:pt>
                <c:pt idx="49">
                  <c:v>1.07</c:v>
                </c:pt>
                <c:pt idx="50">
                  <c:v>0.85</c:v>
                </c:pt>
                <c:pt idx="51">
                  <c:v>1.1599999999999999</c:v>
                </c:pt>
                <c:pt idx="52">
                  <c:v>0.85</c:v>
                </c:pt>
                <c:pt idx="53">
                  <c:v>1.25</c:v>
                </c:pt>
                <c:pt idx="54">
                  <c:v>0.99</c:v>
                </c:pt>
                <c:pt idx="55">
                  <c:v>1.0900000000000001</c:v>
                </c:pt>
                <c:pt idx="56">
                  <c:v>1.29</c:v>
                </c:pt>
                <c:pt idx="57">
                  <c:v>0.94</c:v>
                </c:pt>
                <c:pt idx="58">
                  <c:v>1.06</c:v>
                </c:pt>
                <c:pt idx="59">
                  <c:v>0.9</c:v>
                </c:pt>
                <c:pt idx="60">
                  <c:v>1.0900000000000001</c:v>
                </c:pt>
                <c:pt idx="61">
                  <c:v>1.68</c:v>
                </c:pt>
                <c:pt idx="62">
                  <c:v>1.64</c:v>
                </c:pt>
                <c:pt idx="63">
                  <c:v>1.85</c:v>
                </c:pt>
                <c:pt idx="64">
                  <c:v>2.0299999999999998</c:v>
                </c:pt>
                <c:pt idx="65">
                  <c:v>2.19</c:v>
                </c:pt>
                <c:pt idx="66">
                  <c:v>2.5099999999999998</c:v>
                </c:pt>
                <c:pt idx="67">
                  <c:v>2.69</c:v>
                </c:pt>
                <c:pt idx="68">
                  <c:v>2.97</c:v>
                </c:pt>
                <c:pt idx="69">
                  <c:v>3.15</c:v>
                </c:pt>
                <c:pt idx="70">
                  <c:v>3.27</c:v>
                </c:pt>
                <c:pt idx="71">
                  <c:v>3.31</c:v>
                </c:pt>
                <c:pt idx="72">
                  <c:v>3.12</c:v>
                </c:pt>
                <c:pt idx="73">
                  <c:v>3.56</c:v>
                </c:pt>
                <c:pt idx="74">
                  <c:v>3.43</c:v>
                </c:pt>
                <c:pt idx="75">
                  <c:v>3.32</c:v>
                </c:pt>
                <c:pt idx="76">
                  <c:v>3.3</c:v>
                </c:pt>
                <c:pt idx="77">
                  <c:v>3.16</c:v>
                </c:pt>
                <c:pt idx="78">
                  <c:v>3.68</c:v>
                </c:pt>
                <c:pt idx="79">
                  <c:v>3.66</c:v>
                </c:pt>
                <c:pt idx="80">
                  <c:v>3.39</c:v>
                </c:pt>
                <c:pt idx="81">
                  <c:v>3.6</c:v>
                </c:pt>
                <c:pt idx="82">
                  <c:v>3.17</c:v>
                </c:pt>
                <c:pt idx="83">
                  <c:v>3.15</c:v>
                </c:pt>
                <c:pt idx="84">
                  <c:v>3.3</c:v>
                </c:pt>
                <c:pt idx="85">
                  <c:v>2.93</c:v>
                </c:pt>
                <c:pt idx="86">
                  <c:v>2.81</c:v>
                </c:pt>
                <c:pt idx="87">
                  <c:v>2.74</c:v>
                </c:pt>
                <c:pt idx="88">
                  <c:v>2.5099999999999998</c:v>
                </c:pt>
                <c:pt idx="89">
                  <c:v>2.56</c:v>
                </c:pt>
                <c:pt idx="90">
                  <c:v>2.13</c:v>
                </c:pt>
                <c:pt idx="91">
                  <c:v>2.15</c:v>
                </c:pt>
                <c:pt idx="92">
                  <c:v>2.74</c:v>
                </c:pt>
                <c:pt idx="93">
                  <c:v>2.79</c:v>
                </c:pt>
                <c:pt idx="94">
                  <c:v>2.4300000000000002</c:v>
                </c:pt>
                <c:pt idx="95">
                  <c:v>2.1800000000000002</c:v>
                </c:pt>
                <c:pt idx="96">
                  <c:v>2.16</c:v>
                </c:pt>
                <c:pt idx="97">
                  <c:v>2.76</c:v>
                </c:pt>
                <c:pt idx="98">
                  <c:v>2.72</c:v>
                </c:pt>
                <c:pt idx="99">
                  <c:v>2.75</c:v>
                </c:pt>
                <c:pt idx="100">
                  <c:v>3.04</c:v>
                </c:pt>
                <c:pt idx="101">
                  <c:v>2.38</c:v>
                </c:pt>
                <c:pt idx="102">
                  <c:v>2.66</c:v>
                </c:pt>
                <c:pt idx="103">
                  <c:v>2.64</c:v>
                </c:pt>
                <c:pt idx="104">
                  <c:v>2.69</c:v>
                </c:pt>
                <c:pt idx="105">
                  <c:v>2.81</c:v>
                </c:pt>
                <c:pt idx="106">
                  <c:v>2.93</c:v>
                </c:pt>
                <c:pt idx="107">
                  <c:v>3.04</c:v>
                </c:pt>
                <c:pt idx="108">
                  <c:v>3.51</c:v>
                </c:pt>
                <c:pt idx="109">
                  <c:v>3.18</c:v>
                </c:pt>
                <c:pt idx="110">
                  <c:v>3.88</c:v>
                </c:pt>
                <c:pt idx="111">
                  <c:v>3.41</c:v>
                </c:pt>
                <c:pt idx="112">
                  <c:v>3.13</c:v>
                </c:pt>
                <c:pt idx="113">
                  <c:v>3.3</c:v>
                </c:pt>
                <c:pt idx="114">
                  <c:v>3.61</c:v>
                </c:pt>
                <c:pt idx="115">
                  <c:v>2.95</c:v>
                </c:pt>
                <c:pt idx="116">
                  <c:v>2.9</c:v>
                </c:pt>
                <c:pt idx="117">
                  <c:v>3.15</c:v>
                </c:pt>
                <c:pt idx="118">
                  <c:v>2.9</c:v>
                </c:pt>
                <c:pt idx="119">
                  <c:v>3.11</c:v>
                </c:pt>
                <c:pt idx="120">
                  <c:v>3.22</c:v>
                </c:pt>
                <c:pt idx="121">
                  <c:v>3.03</c:v>
                </c:pt>
                <c:pt idx="122">
                  <c:v>3.27</c:v>
                </c:pt>
                <c:pt idx="123">
                  <c:v>3</c:v>
                </c:pt>
                <c:pt idx="124">
                  <c:v>3.2</c:v>
                </c:pt>
                <c:pt idx="125">
                  <c:v>3.15</c:v>
                </c:pt>
                <c:pt idx="126">
                  <c:v>2.9</c:v>
                </c:pt>
                <c:pt idx="127">
                  <c:v>2.67</c:v>
                </c:pt>
                <c:pt idx="128">
                  <c:v>3.44</c:v>
                </c:pt>
                <c:pt idx="129">
                  <c:v>3.64</c:v>
                </c:pt>
                <c:pt idx="130">
                  <c:v>2.84</c:v>
                </c:pt>
                <c:pt idx="131">
                  <c:v>3.07</c:v>
                </c:pt>
                <c:pt idx="132">
                  <c:v>2.92</c:v>
                </c:pt>
                <c:pt idx="133">
                  <c:v>2.9</c:v>
                </c:pt>
                <c:pt idx="134">
                  <c:v>2.82</c:v>
                </c:pt>
                <c:pt idx="135">
                  <c:v>3.02</c:v>
                </c:pt>
                <c:pt idx="136">
                  <c:v>3.12</c:v>
                </c:pt>
                <c:pt idx="137">
                  <c:v>2.97</c:v>
                </c:pt>
                <c:pt idx="138">
                  <c:v>3.02</c:v>
                </c:pt>
                <c:pt idx="139">
                  <c:v>2.6</c:v>
                </c:pt>
                <c:pt idx="140">
                  <c:v>2.86</c:v>
                </c:pt>
                <c:pt idx="141">
                  <c:v>2.29</c:v>
                </c:pt>
                <c:pt idx="142">
                  <c:v>2.63</c:v>
                </c:pt>
                <c:pt idx="143">
                  <c:v>2.64</c:v>
                </c:pt>
                <c:pt idx="144">
                  <c:v>2.34</c:v>
                </c:pt>
                <c:pt idx="145">
                  <c:v>2.74</c:v>
                </c:pt>
                <c:pt idx="146">
                  <c:v>2.2400000000000002</c:v>
                </c:pt>
                <c:pt idx="147">
                  <c:v>2.14</c:v>
                </c:pt>
                <c:pt idx="148">
                  <c:v>2.65</c:v>
                </c:pt>
                <c:pt idx="149">
                  <c:v>1.9</c:v>
                </c:pt>
                <c:pt idx="150">
                  <c:v>2.2599999999999998</c:v>
                </c:pt>
                <c:pt idx="151">
                  <c:v>2.52</c:v>
                </c:pt>
                <c:pt idx="152">
                  <c:v>2.27</c:v>
                </c:pt>
                <c:pt idx="153">
                  <c:v>2.5099999999999998</c:v>
                </c:pt>
                <c:pt idx="154">
                  <c:v>2.67</c:v>
                </c:pt>
                <c:pt idx="155">
                  <c:v>2.38</c:v>
                </c:pt>
                <c:pt idx="156">
                  <c:v>2.48</c:v>
                </c:pt>
                <c:pt idx="157">
                  <c:v>1.91</c:v>
                </c:pt>
                <c:pt idx="158">
                  <c:v>1.92</c:v>
                </c:pt>
                <c:pt idx="159">
                  <c:v>2.2200000000000002</c:v>
                </c:pt>
                <c:pt idx="160">
                  <c:v>2.63</c:v>
                </c:pt>
                <c:pt idx="161">
                  <c:v>2.73</c:v>
                </c:pt>
                <c:pt idx="162">
                  <c:v>1.97</c:v>
                </c:pt>
                <c:pt idx="163">
                  <c:v>2.25</c:v>
                </c:pt>
                <c:pt idx="164">
                  <c:v>2.7</c:v>
                </c:pt>
                <c:pt idx="165">
                  <c:v>1.96</c:v>
                </c:pt>
                <c:pt idx="166">
                  <c:v>2.96</c:v>
                </c:pt>
                <c:pt idx="167">
                  <c:v>2.19</c:v>
                </c:pt>
                <c:pt idx="168">
                  <c:v>2.04</c:v>
                </c:pt>
                <c:pt idx="169">
                  <c:v>2.68</c:v>
                </c:pt>
                <c:pt idx="170">
                  <c:v>2.02</c:v>
                </c:pt>
                <c:pt idx="171">
                  <c:v>2.3199999999999998</c:v>
                </c:pt>
                <c:pt idx="172">
                  <c:v>2.57</c:v>
                </c:pt>
                <c:pt idx="173">
                  <c:v>1.89</c:v>
                </c:pt>
                <c:pt idx="174">
                  <c:v>3.06</c:v>
                </c:pt>
                <c:pt idx="175">
                  <c:v>2.2200000000000002</c:v>
                </c:pt>
                <c:pt idx="176">
                  <c:v>2.2599999999999998</c:v>
                </c:pt>
                <c:pt idx="177">
                  <c:v>2.73</c:v>
                </c:pt>
                <c:pt idx="178">
                  <c:v>1.95</c:v>
                </c:pt>
                <c:pt idx="179">
                  <c:v>2.2200000000000002</c:v>
                </c:pt>
                <c:pt idx="180">
                  <c:v>1.99</c:v>
                </c:pt>
                <c:pt idx="181">
                  <c:v>2.75</c:v>
                </c:pt>
                <c:pt idx="182">
                  <c:v>2.67</c:v>
                </c:pt>
                <c:pt idx="183">
                  <c:v>2.5</c:v>
                </c:pt>
                <c:pt idx="184">
                  <c:v>2.11</c:v>
                </c:pt>
                <c:pt idx="185">
                  <c:v>1.88</c:v>
                </c:pt>
                <c:pt idx="186">
                  <c:v>2.06</c:v>
                </c:pt>
                <c:pt idx="187">
                  <c:v>2.04</c:v>
                </c:pt>
                <c:pt idx="188">
                  <c:v>2.2599999999999998</c:v>
                </c:pt>
                <c:pt idx="189">
                  <c:v>2.0699999999999998</c:v>
                </c:pt>
                <c:pt idx="190">
                  <c:v>2.0099999999999998</c:v>
                </c:pt>
                <c:pt idx="191">
                  <c:v>1.83</c:v>
                </c:pt>
                <c:pt idx="192">
                  <c:v>2.2200000000000002</c:v>
                </c:pt>
                <c:pt idx="193">
                  <c:v>1.91</c:v>
                </c:pt>
                <c:pt idx="194">
                  <c:v>1.77</c:v>
                </c:pt>
                <c:pt idx="195">
                  <c:v>2.08</c:v>
                </c:pt>
                <c:pt idx="196">
                  <c:v>2</c:v>
                </c:pt>
                <c:pt idx="197">
                  <c:v>2.4700000000000002</c:v>
                </c:pt>
                <c:pt idx="198">
                  <c:v>1.66</c:v>
                </c:pt>
                <c:pt idx="199">
                  <c:v>2.04</c:v>
                </c:pt>
                <c:pt idx="200">
                  <c:v>2.25</c:v>
                </c:pt>
                <c:pt idx="201">
                  <c:v>1.72</c:v>
                </c:pt>
                <c:pt idx="202">
                  <c:v>2</c:v>
                </c:pt>
                <c:pt idx="203">
                  <c:v>1.75</c:v>
                </c:pt>
                <c:pt idx="204">
                  <c:v>2</c:v>
                </c:pt>
                <c:pt idx="205">
                  <c:v>1.96</c:v>
                </c:pt>
                <c:pt idx="206">
                  <c:v>1.75</c:v>
                </c:pt>
                <c:pt idx="207">
                  <c:v>2.2999999999999998</c:v>
                </c:pt>
                <c:pt idx="208">
                  <c:v>1.5</c:v>
                </c:pt>
                <c:pt idx="209">
                  <c:v>2.09</c:v>
                </c:pt>
                <c:pt idx="210">
                  <c:v>1.81</c:v>
                </c:pt>
                <c:pt idx="211">
                  <c:v>2.39</c:v>
                </c:pt>
                <c:pt idx="212">
                  <c:v>1.81</c:v>
                </c:pt>
                <c:pt idx="213">
                  <c:v>2.2599999999999998</c:v>
                </c:pt>
                <c:pt idx="214">
                  <c:v>1.68</c:v>
                </c:pt>
                <c:pt idx="215">
                  <c:v>1</c:v>
                </c:pt>
                <c:pt idx="216">
                  <c:v>2.62</c:v>
                </c:pt>
                <c:pt idx="217">
                  <c:v>1.59</c:v>
                </c:pt>
                <c:pt idx="218">
                  <c:v>2.06</c:v>
                </c:pt>
                <c:pt idx="219">
                  <c:v>1.68</c:v>
                </c:pt>
                <c:pt idx="220">
                  <c:v>1.98</c:v>
                </c:pt>
                <c:pt idx="221">
                  <c:v>2.08</c:v>
                </c:pt>
                <c:pt idx="222">
                  <c:v>2.25</c:v>
                </c:pt>
                <c:pt idx="223">
                  <c:v>2.0699999999999998</c:v>
                </c:pt>
                <c:pt idx="224">
                  <c:v>1.77</c:v>
                </c:pt>
                <c:pt idx="225">
                  <c:v>1.29</c:v>
                </c:pt>
                <c:pt idx="226">
                  <c:v>0.89</c:v>
                </c:pt>
                <c:pt idx="227">
                  <c:v>1.36</c:v>
                </c:pt>
                <c:pt idx="228">
                  <c:v>1.04</c:v>
                </c:pt>
                <c:pt idx="229">
                  <c:v>1.22</c:v>
                </c:pt>
                <c:pt idx="230">
                  <c:v>0.31</c:v>
                </c:pt>
                <c:pt idx="231">
                  <c:v>0.51</c:v>
                </c:pt>
                <c:pt idx="232">
                  <c:v>0.21</c:v>
                </c:pt>
                <c:pt idx="233">
                  <c:v>0.13</c:v>
                </c:pt>
                <c:pt idx="234">
                  <c:v>0.85</c:v>
                </c:pt>
                <c:pt idx="235">
                  <c:v>1.04</c:v>
                </c:pt>
                <c:pt idx="236">
                  <c:v>2.5</c:v>
                </c:pt>
                <c:pt idx="237">
                  <c:v>0.99</c:v>
                </c:pt>
                <c:pt idx="238">
                  <c:v>1.57</c:v>
                </c:pt>
                <c:pt idx="239">
                  <c:v>1.93</c:v>
                </c:pt>
                <c:pt idx="240">
                  <c:v>0.67</c:v>
                </c:pt>
                <c:pt idx="241">
                  <c:v>1.23</c:v>
                </c:pt>
                <c:pt idx="242">
                  <c:v>1.48</c:v>
                </c:pt>
                <c:pt idx="243">
                  <c:v>0.92</c:v>
                </c:pt>
                <c:pt idx="244">
                  <c:v>0.77</c:v>
                </c:pt>
                <c:pt idx="245">
                  <c:v>0.46</c:v>
                </c:pt>
                <c:pt idx="246">
                  <c:v>0.25</c:v>
                </c:pt>
                <c:pt idx="247">
                  <c:v>0.35</c:v>
                </c:pt>
                <c:pt idx="248">
                  <c:v>0.64</c:v>
                </c:pt>
                <c:pt idx="249">
                  <c:v>0.25</c:v>
                </c:pt>
                <c:pt idx="250">
                  <c:v>1.28</c:v>
                </c:pt>
                <c:pt idx="251">
                  <c:v>0.48</c:v>
                </c:pt>
                <c:pt idx="252">
                  <c:v>0.22</c:v>
                </c:pt>
                <c:pt idx="253">
                  <c:v>0.38</c:v>
                </c:pt>
                <c:pt idx="254">
                  <c:v>0.59</c:v>
                </c:pt>
                <c:pt idx="255">
                  <c:v>0.83</c:v>
                </c:pt>
                <c:pt idx="256">
                  <c:v>0.55000000000000004</c:v>
                </c:pt>
                <c:pt idx="257">
                  <c:v>0.48</c:v>
                </c:pt>
                <c:pt idx="258">
                  <c:v>0.44</c:v>
                </c:pt>
                <c:pt idx="259">
                  <c:v>0.51</c:v>
                </c:pt>
                <c:pt idx="260">
                  <c:v>0.56000000000000005</c:v>
                </c:pt>
                <c:pt idx="261">
                  <c:v>0.77</c:v>
                </c:pt>
                <c:pt idx="262">
                  <c:v>0.99</c:v>
                </c:pt>
                <c:pt idx="263">
                  <c:v>1.43</c:v>
                </c:pt>
                <c:pt idx="264">
                  <c:v>1.57</c:v>
                </c:pt>
                <c:pt idx="265">
                  <c:v>1.88</c:v>
                </c:pt>
                <c:pt idx="266">
                  <c:v>2</c:v>
                </c:pt>
                <c:pt idx="267">
                  <c:v>2.13</c:v>
                </c:pt>
                <c:pt idx="268">
                  <c:v>1.64</c:v>
                </c:pt>
                <c:pt idx="269">
                  <c:v>2.3199999999999998</c:v>
                </c:pt>
                <c:pt idx="270">
                  <c:v>2.39</c:v>
                </c:pt>
                <c:pt idx="271">
                  <c:v>1.99</c:v>
                </c:pt>
                <c:pt idx="272">
                  <c:v>2.35</c:v>
                </c:pt>
                <c:pt idx="273">
                  <c:v>2.46</c:v>
                </c:pt>
                <c:pt idx="274">
                  <c:v>2.5099999999999998</c:v>
                </c:pt>
                <c:pt idx="275">
                  <c:v>2.5099999999999998</c:v>
                </c:pt>
                <c:pt idx="276">
                  <c:v>2.4500000000000002</c:v>
                </c:pt>
                <c:pt idx="277">
                  <c:v>2.74</c:v>
                </c:pt>
                <c:pt idx="278">
                  <c:v>2.59</c:v>
                </c:pt>
                <c:pt idx="279">
                  <c:v>2.89</c:v>
                </c:pt>
                <c:pt idx="280">
                  <c:v>2.64</c:v>
                </c:pt>
                <c:pt idx="281">
                  <c:v>2.79</c:v>
                </c:pt>
                <c:pt idx="282">
                  <c:v>3.33</c:v>
                </c:pt>
                <c:pt idx="283">
                  <c:v>3.46</c:v>
                </c:pt>
                <c:pt idx="284">
                  <c:v>3.09</c:v>
                </c:pt>
                <c:pt idx="285">
                  <c:v>3.53</c:v>
                </c:pt>
                <c:pt idx="286">
                  <c:v>3.76</c:v>
                </c:pt>
                <c:pt idx="287">
                  <c:v>3.14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008-41D9-AA71-F8E062468E65}"/>
            </c:ext>
          </c:extLst>
        </c:ser>
        <c:ser>
          <c:idx val="8"/>
          <c:order val="1"/>
          <c:tx>
            <c:strRef>
              <c:f>BMTN_Wspeed!$M$1</c:f>
              <c:strCache>
                <c:ptCount val="1"/>
                <c:pt idx="0">
                  <c:v>Micro-Macro</c:v>
                </c:pt>
              </c:strCache>
            </c:strRef>
          </c:tx>
          <c:spPr>
            <a:ln w="952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  <a:effectLst/>
          </c:spPr>
          <c:marker>
            <c:symbol val="triangle"/>
            <c:size val="3"/>
            <c:spPr>
              <a:solidFill>
                <a:schemeClr val="tx1">
                  <a:lumMod val="95000"/>
                  <a:lumOff val="5000"/>
                </a:schemeClr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</c:marker>
          <c:dPt>
            <c:idx val="75"/>
            <c:marker>
              <c:spPr>
                <a:solidFill>
                  <a:schemeClr val="tx1">
                    <a:lumMod val="95000"/>
                    <a:lumOff val="5000"/>
                  </a:schemeClr>
                </a:solidFill>
                <a:ln w="6350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effectLst/>
              </c:spPr>
            </c:marker>
            <c:bubble3D val="0"/>
            <c:spPr>
              <a:ln w="6350" cap="rnd">
                <a:solidFill>
                  <a:srgbClr val="000000">
                    <a:lumMod val="85000"/>
                    <a:lumOff val="15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F008-41D9-AA71-F8E062468E65}"/>
              </c:ext>
            </c:extLst>
          </c:dPt>
          <c:xVal>
            <c:numRef>
              <c:f>BMTN_Wspeed!$C$2:$C$289</c:f>
              <c:numCache>
                <c:formatCode>h:mm</c:formatCode>
                <c:ptCount val="288"/>
                <c:pt idx="0">
                  <c:v>0</c:v>
                </c:pt>
                <c:pt idx="1">
                  <c:v>3.472222222222222E-3</c:v>
                </c:pt>
                <c:pt idx="2">
                  <c:v>6.9444444444444441E-3</c:v>
                </c:pt>
                <c:pt idx="3">
                  <c:v>1.0416666666666701E-2</c:v>
                </c:pt>
                <c:pt idx="4">
                  <c:v>1.38888888888889E-2</c:v>
                </c:pt>
                <c:pt idx="5">
                  <c:v>1.7361111111111101E-2</c:v>
                </c:pt>
                <c:pt idx="6">
                  <c:v>2.0833333333333301E-2</c:v>
                </c:pt>
                <c:pt idx="7">
                  <c:v>2.43055555555555E-2</c:v>
                </c:pt>
                <c:pt idx="8">
                  <c:v>2.7777777777777801E-2</c:v>
                </c:pt>
                <c:pt idx="9">
                  <c:v>3.125E-2</c:v>
                </c:pt>
                <c:pt idx="10">
                  <c:v>3.4722222222222203E-2</c:v>
                </c:pt>
                <c:pt idx="11">
                  <c:v>3.8194444444444399E-2</c:v>
                </c:pt>
                <c:pt idx="12">
                  <c:v>4.1666666666666602E-2</c:v>
                </c:pt>
                <c:pt idx="13">
                  <c:v>4.5138888888888902E-2</c:v>
                </c:pt>
                <c:pt idx="14">
                  <c:v>4.8611111111111098E-2</c:v>
                </c:pt>
                <c:pt idx="15">
                  <c:v>5.2083333333333301E-2</c:v>
                </c:pt>
                <c:pt idx="16">
                  <c:v>5.5555555555555497E-2</c:v>
                </c:pt>
                <c:pt idx="17">
                  <c:v>5.9027777777777797E-2</c:v>
                </c:pt>
                <c:pt idx="18">
                  <c:v>6.25E-2</c:v>
                </c:pt>
                <c:pt idx="19">
                  <c:v>6.5972222222222196E-2</c:v>
                </c:pt>
                <c:pt idx="20">
                  <c:v>6.9444444444444406E-2</c:v>
                </c:pt>
                <c:pt idx="21">
                  <c:v>7.2916666666666602E-2</c:v>
                </c:pt>
                <c:pt idx="22">
                  <c:v>7.6388888888888895E-2</c:v>
                </c:pt>
                <c:pt idx="23">
                  <c:v>7.9861111111111105E-2</c:v>
                </c:pt>
                <c:pt idx="24">
                  <c:v>8.3333333333333301E-2</c:v>
                </c:pt>
                <c:pt idx="25">
                  <c:v>8.6805555555555497E-2</c:v>
                </c:pt>
                <c:pt idx="26">
                  <c:v>9.0277777777777804E-2</c:v>
                </c:pt>
                <c:pt idx="27">
                  <c:v>9.375E-2</c:v>
                </c:pt>
                <c:pt idx="28">
                  <c:v>9.7222222222222196E-2</c:v>
                </c:pt>
                <c:pt idx="29">
                  <c:v>0.100694444444444</c:v>
                </c:pt>
                <c:pt idx="30">
                  <c:v>0.10416666666666601</c:v>
                </c:pt>
                <c:pt idx="31">
                  <c:v>0.10763888888888901</c:v>
                </c:pt>
                <c:pt idx="32">
                  <c:v>0.11111111111111099</c:v>
                </c:pt>
                <c:pt idx="33">
                  <c:v>0.114583333333333</c:v>
                </c:pt>
                <c:pt idx="34">
                  <c:v>0.118055555555555</c:v>
                </c:pt>
                <c:pt idx="35">
                  <c:v>0.121527777777778</c:v>
                </c:pt>
                <c:pt idx="36">
                  <c:v>0.125</c:v>
                </c:pt>
                <c:pt idx="37">
                  <c:v>0.12847222222222199</c:v>
                </c:pt>
                <c:pt idx="38">
                  <c:v>0.131944444444444</c:v>
                </c:pt>
                <c:pt idx="39">
                  <c:v>0.13541666666666599</c:v>
                </c:pt>
                <c:pt idx="40">
                  <c:v>0.13888888888888901</c:v>
                </c:pt>
                <c:pt idx="41">
                  <c:v>0.14236111111111099</c:v>
                </c:pt>
                <c:pt idx="42">
                  <c:v>0.14583333333333301</c:v>
                </c:pt>
                <c:pt idx="43">
                  <c:v>0.149305555555555</c:v>
                </c:pt>
                <c:pt idx="44">
                  <c:v>0.15277777777777801</c:v>
                </c:pt>
                <c:pt idx="45">
                  <c:v>0.15625</c:v>
                </c:pt>
                <c:pt idx="46">
                  <c:v>0.15972222222222199</c:v>
                </c:pt>
                <c:pt idx="47">
                  <c:v>0.163194444444444</c:v>
                </c:pt>
                <c:pt idx="48">
                  <c:v>0.16666666666666599</c:v>
                </c:pt>
                <c:pt idx="49">
                  <c:v>0.17013888888888901</c:v>
                </c:pt>
                <c:pt idx="50">
                  <c:v>0.17361111111111099</c:v>
                </c:pt>
                <c:pt idx="51">
                  <c:v>0.17708333333333301</c:v>
                </c:pt>
                <c:pt idx="52">
                  <c:v>0.180555555555555</c:v>
                </c:pt>
                <c:pt idx="53">
                  <c:v>0.18402777777777801</c:v>
                </c:pt>
                <c:pt idx="54">
                  <c:v>0.1875</c:v>
                </c:pt>
                <c:pt idx="55">
                  <c:v>0.19097222222222199</c:v>
                </c:pt>
                <c:pt idx="56">
                  <c:v>0.194444444444444</c:v>
                </c:pt>
                <c:pt idx="57">
                  <c:v>0.19791666666666599</c:v>
                </c:pt>
                <c:pt idx="58">
                  <c:v>0.20138888888888901</c:v>
                </c:pt>
                <c:pt idx="59">
                  <c:v>0.20486111111111099</c:v>
                </c:pt>
                <c:pt idx="60">
                  <c:v>0.20833333333333301</c:v>
                </c:pt>
                <c:pt idx="61">
                  <c:v>0.211805555555555</c:v>
                </c:pt>
                <c:pt idx="62">
                  <c:v>0.21527777777777801</c:v>
                </c:pt>
                <c:pt idx="63">
                  <c:v>0.21875</c:v>
                </c:pt>
                <c:pt idx="64">
                  <c:v>0.22222222222222199</c:v>
                </c:pt>
                <c:pt idx="65">
                  <c:v>0.225694444444444</c:v>
                </c:pt>
                <c:pt idx="66">
                  <c:v>0.22916666666666599</c:v>
                </c:pt>
                <c:pt idx="67">
                  <c:v>0.23263888888888901</c:v>
                </c:pt>
                <c:pt idx="68">
                  <c:v>0.23611111111111099</c:v>
                </c:pt>
                <c:pt idx="69">
                  <c:v>0.23958333333333301</c:v>
                </c:pt>
                <c:pt idx="70">
                  <c:v>0.243055555555555</c:v>
                </c:pt>
                <c:pt idx="71">
                  <c:v>0.24652777777777801</c:v>
                </c:pt>
                <c:pt idx="72">
                  <c:v>0.25</c:v>
                </c:pt>
                <c:pt idx="73">
                  <c:v>0.25347222222222199</c:v>
                </c:pt>
                <c:pt idx="74">
                  <c:v>0.25694444444444398</c:v>
                </c:pt>
                <c:pt idx="75">
                  <c:v>0.26041666666666602</c:v>
                </c:pt>
                <c:pt idx="76">
                  <c:v>0.26388888888888901</c:v>
                </c:pt>
                <c:pt idx="77">
                  <c:v>0.26736111111111099</c:v>
                </c:pt>
                <c:pt idx="78">
                  <c:v>0.27083333333333298</c:v>
                </c:pt>
                <c:pt idx="79">
                  <c:v>0.27430555555555503</c:v>
                </c:pt>
                <c:pt idx="80">
                  <c:v>0.27777777777777801</c:v>
                </c:pt>
                <c:pt idx="81">
                  <c:v>0.28125</c:v>
                </c:pt>
                <c:pt idx="82">
                  <c:v>0.28472222222222199</c:v>
                </c:pt>
                <c:pt idx="83">
                  <c:v>0.28819444444444398</c:v>
                </c:pt>
                <c:pt idx="84">
                  <c:v>0.29166666666666602</c:v>
                </c:pt>
                <c:pt idx="85">
                  <c:v>0.29513888888888901</c:v>
                </c:pt>
                <c:pt idx="86">
                  <c:v>0.29861111111111099</c:v>
                </c:pt>
                <c:pt idx="87">
                  <c:v>0.30208333333333298</c:v>
                </c:pt>
                <c:pt idx="88">
                  <c:v>0.30555555555555503</c:v>
                </c:pt>
                <c:pt idx="89">
                  <c:v>0.30902777777777801</c:v>
                </c:pt>
                <c:pt idx="90">
                  <c:v>0.3125</c:v>
                </c:pt>
                <c:pt idx="91">
                  <c:v>0.31597222222222199</c:v>
                </c:pt>
                <c:pt idx="92">
                  <c:v>0.31944444444444398</c:v>
                </c:pt>
                <c:pt idx="93">
                  <c:v>0.32291666666666602</c:v>
                </c:pt>
                <c:pt idx="94">
                  <c:v>0.32638888888888901</c:v>
                </c:pt>
                <c:pt idx="95">
                  <c:v>0.32986111111111099</c:v>
                </c:pt>
                <c:pt idx="96">
                  <c:v>0.33333333333333298</c:v>
                </c:pt>
                <c:pt idx="97">
                  <c:v>0.33680555555555503</c:v>
                </c:pt>
                <c:pt idx="98">
                  <c:v>0.34027777777777801</c:v>
                </c:pt>
                <c:pt idx="99">
                  <c:v>0.34375</c:v>
                </c:pt>
                <c:pt idx="100">
                  <c:v>0.34722222222222199</c:v>
                </c:pt>
                <c:pt idx="101">
                  <c:v>0.35069444444444398</c:v>
                </c:pt>
                <c:pt idx="102">
                  <c:v>0.35416666666666602</c:v>
                </c:pt>
                <c:pt idx="103">
                  <c:v>0.35763888888888901</c:v>
                </c:pt>
                <c:pt idx="104">
                  <c:v>0.36111111111111099</c:v>
                </c:pt>
                <c:pt idx="105">
                  <c:v>0.36458333333333298</c:v>
                </c:pt>
                <c:pt idx="106">
                  <c:v>0.36805555555555503</c:v>
                </c:pt>
                <c:pt idx="107">
                  <c:v>0.37152777777777801</c:v>
                </c:pt>
                <c:pt idx="108">
                  <c:v>0.375</c:v>
                </c:pt>
                <c:pt idx="109">
                  <c:v>0.37847222222222199</c:v>
                </c:pt>
                <c:pt idx="110">
                  <c:v>0.38194444444444398</c:v>
                </c:pt>
                <c:pt idx="111">
                  <c:v>0.38541666666666602</c:v>
                </c:pt>
                <c:pt idx="112">
                  <c:v>0.38888888888888901</c:v>
                </c:pt>
                <c:pt idx="113">
                  <c:v>0.39236111111111099</c:v>
                </c:pt>
                <c:pt idx="114">
                  <c:v>0.39583333333333298</c:v>
                </c:pt>
                <c:pt idx="115">
                  <c:v>0.39930555555555503</c:v>
                </c:pt>
                <c:pt idx="116">
                  <c:v>0.40277777777777801</c:v>
                </c:pt>
                <c:pt idx="117">
                  <c:v>0.40625</c:v>
                </c:pt>
                <c:pt idx="118">
                  <c:v>0.40972222222222199</c:v>
                </c:pt>
                <c:pt idx="119">
                  <c:v>0.41319444444444398</c:v>
                </c:pt>
                <c:pt idx="120">
                  <c:v>0.41666666666666602</c:v>
                </c:pt>
                <c:pt idx="121">
                  <c:v>0.42013888888888901</c:v>
                </c:pt>
                <c:pt idx="122">
                  <c:v>0.42361111111111099</c:v>
                </c:pt>
                <c:pt idx="123">
                  <c:v>0.42708333333333298</c:v>
                </c:pt>
                <c:pt idx="124">
                  <c:v>0.43055555555555503</c:v>
                </c:pt>
                <c:pt idx="125">
                  <c:v>0.43402777777777801</c:v>
                </c:pt>
                <c:pt idx="126">
                  <c:v>0.4375</c:v>
                </c:pt>
                <c:pt idx="127">
                  <c:v>0.44097222222222199</c:v>
                </c:pt>
                <c:pt idx="128">
                  <c:v>0.44444444444444398</c:v>
                </c:pt>
                <c:pt idx="129">
                  <c:v>0.44791666666666602</c:v>
                </c:pt>
                <c:pt idx="130">
                  <c:v>0.45138888888888901</c:v>
                </c:pt>
                <c:pt idx="131">
                  <c:v>0.45486111111111099</c:v>
                </c:pt>
                <c:pt idx="132">
                  <c:v>0.45833333333333298</c:v>
                </c:pt>
                <c:pt idx="133">
                  <c:v>0.46180555555555503</c:v>
                </c:pt>
                <c:pt idx="134">
                  <c:v>0.46527777777777801</c:v>
                </c:pt>
                <c:pt idx="135">
                  <c:v>0.46875</c:v>
                </c:pt>
                <c:pt idx="136">
                  <c:v>0.47222222222222199</c:v>
                </c:pt>
                <c:pt idx="137">
                  <c:v>0.47569444444444398</c:v>
                </c:pt>
                <c:pt idx="138">
                  <c:v>0.47916666666666602</c:v>
                </c:pt>
                <c:pt idx="139">
                  <c:v>0.48263888888888901</c:v>
                </c:pt>
                <c:pt idx="140">
                  <c:v>0.48611111111111099</c:v>
                </c:pt>
                <c:pt idx="141">
                  <c:v>0.48958333333333298</c:v>
                </c:pt>
                <c:pt idx="142">
                  <c:v>0.49305555555555503</c:v>
                </c:pt>
                <c:pt idx="143">
                  <c:v>0.49652777777777801</c:v>
                </c:pt>
                <c:pt idx="144">
                  <c:v>0.5</c:v>
                </c:pt>
                <c:pt idx="145">
                  <c:v>0.50347222222222199</c:v>
                </c:pt>
                <c:pt idx="146">
                  <c:v>0.50694444444444398</c:v>
                </c:pt>
                <c:pt idx="147">
                  <c:v>0.51041666666666596</c:v>
                </c:pt>
                <c:pt idx="148">
                  <c:v>0.51388888888888895</c:v>
                </c:pt>
                <c:pt idx="149">
                  <c:v>0.51736111111111105</c:v>
                </c:pt>
                <c:pt idx="150">
                  <c:v>0.52083333333333304</c:v>
                </c:pt>
                <c:pt idx="151">
                  <c:v>0.52430555555555503</c:v>
                </c:pt>
                <c:pt idx="152">
                  <c:v>0.52777777777777801</c:v>
                </c:pt>
                <c:pt idx="153">
                  <c:v>0.53125</c:v>
                </c:pt>
                <c:pt idx="154">
                  <c:v>0.53472222222222199</c:v>
                </c:pt>
                <c:pt idx="155">
                  <c:v>0.53819444444444398</c:v>
                </c:pt>
                <c:pt idx="156">
                  <c:v>0.54166666666666596</c:v>
                </c:pt>
                <c:pt idx="157">
                  <c:v>0.54513888888888895</c:v>
                </c:pt>
                <c:pt idx="158">
                  <c:v>0.54861111111111105</c:v>
                </c:pt>
                <c:pt idx="159">
                  <c:v>0.55208333333333304</c:v>
                </c:pt>
                <c:pt idx="160">
                  <c:v>0.55555555555555503</c:v>
                </c:pt>
                <c:pt idx="161">
                  <c:v>0.55902777777777801</c:v>
                </c:pt>
                <c:pt idx="162">
                  <c:v>0.5625</c:v>
                </c:pt>
                <c:pt idx="163">
                  <c:v>0.56597222222222199</c:v>
                </c:pt>
                <c:pt idx="164">
                  <c:v>0.56944444444444398</c:v>
                </c:pt>
                <c:pt idx="165">
                  <c:v>0.57291666666666596</c:v>
                </c:pt>
                <c:pt idx="166">
                  <c:v>0.57638888888888895</c:v>
                </c:pt>
                <c:pt idx="167">
                  <c:v>0.57986111111111105</c:v>
                </c:pt>
                <c:pt idx="168">
                  <c:v>0.58333333333333304</c:v>
                </c:pt>
                <c:pt idx="169">
                  <c:v>0.58680555555555503</c:v>
                </c:pt>
                <c:pt idx="170">
                  <c:v>0.59027777777777701</c:v>
                </c:pt>
                <c:pt idx="171">
                  <c:v>0.59375</c:v>
                </c:pt>
                <c:pt idx="172">
                  <c:v>0.59722222222222199</c:v>
                </c:pt>
                <c:pt idx="173">
                  <c:v>0.60069444444444398</c:v>
                </c:pt>
                <c:pt idx="174">
                  <c:v>0.60416666666666596</c:v>
                </c:pt>
                <c:pt idx="175">
                  <c:v>0.60763888888888895</c:v>
                </c:pt>
                <c:pt idx="176">
                  <c:v>0.61111111111111105</c:v>
                </c:pt>
                <c:pt idx="177">
                  <c:v>0.61458333333333304</c:v>
                </c:pt>
                <c:pt idx="178">
                  <c:v>0.61805555555555503</c:v>
                </c:pt>
                <c:pt idx="179">
                  <c:v>0.62152777777777701</c:v>
                </c:pt>
                <c:pt idx="180">
                  <c:v>0.625</c:v>
                </c:pt>
                <c:pt idx="181">
                  <c:v>0.62847222222222199</c:v>
                </c:pt>
                <c:pt idx="182">
                  <c:v>0.63194444444444398</c:v>
                </c:pt>
                <c:pt idx="183">
                  <c:v>0.63541666666666596</c:v>
                </c:pt>
                <c:pt idx="184">
                  <c:v>0.63888888888888895</c:v>
                </c:pt>
                <c:pt idx="185">
                  <c:v>0.64236111111111105</c:v>
                </c:pt>
                <c:pt idx="186">
                  <c:v>0.64583333333333304</c:v>
                </c:pt>
                <c:pt idx="187">
                  <c:v>0.64930555555555503</c:v>
                </c:pt>
                <c:pt idx="188">
                  <c:v>0.65277777777777701</c:v>
                </c:pt>
                <c:pt idx="189">
                  <c:v>0.65625</c:v>
                </c:pt>
                <c:pt idx="190">
                  <c:v>0.65972222222222199</c:v>
                </c:pt>
                <c:pt idx="191">
                  <c:v>0.66319444444444398</c:v>
                </c:pt>
                <c:pt idx="192">
                  <c:v>0.66666666666666596</c:v>
                </c:pt>
                <c:pt idx="193">
                  <c:v>0.67013888888888895</c:v>
                </c:pt>
                <c:pt idx="194">
                  <c:v>0.67361111111111105</c:v>
                </c:pt>
                <c:pt idx="195">
                  <c:v>0.67708333333333304</c:v>
                </c:pt>
                <c:pt idx="196">
                  <c:v>0.68055555555555503</c:v>
                </c:pt>
                <c:pt idx="197">
                  <c:v>0.68402777777777701</c:v>
                </c:pt>
                <c:pt idx="198">
                  <c:v>0.6875</c:v>
                </c:pt>
                <c:pt idx="199">
                  <c:v>0.69097222222222199</c:v>
                </c:pt>
                <c:pt idx="200">
                  <c:v>0.69444444444444398</c:v>
                </c:pt>
                <c:pt idx="201">
                  <c:v>0.69791666666666596</c:v>
                </c:pt>
                <c:pt idx="202">
                  <c:v>0.70138888888888895</c:v>
                </c:pt>
                <c:pt idx="203">
                  <c:v>0.70486111111111105</c:v>
                </c:pt>
                <c:pt idx="204">
                  <c:v>0.70833333333333304</c:v>
                </c:pt>
                <c:pt idx="205">
                  <c:v>0.71180555555555503</c:v>
                </c:pt>
                <c:pt idx="206">
                  <c:v>0.71527777777777701</c:v>
                </c:pt>
                <c:pt idx="207">
                  <c:v>0.71875</c:v>
                </c:pt>
                <c:pt idx="208">
                  <c:v>0.72222222222222199</c:v>
                </c:pt>
                <c:pt idx="209">
                  <c:v>0.72569444444444398</c:v>
                </c:pt>
                <c:pt idx="210">
                  <c:v>0.72916666666666596</c:v>
                </c:pt>
                <c:pt idx="211">
                  <c:v>0.73263888888888895</c:v>
                </c:pt>
                <c:pt idx="212">
                  <c:v>0.73611111111111105</c:v>
                </c:pt>
                <c:pt idx="213">
                  <c:v>0.73958333333333304</c:v>
                </c:pt>
                <c:pt idx="214">
                  <c:v>0.74305555555555503</c:v>
                </c:pt>
                <c:pt idx="215">
                  <c:v>0.74652777777777701</c:v>
                </c:pt>
                <c:pt idx="216">
                  <c:v>0.75</c:v>
                </c:pt>
                <c:pt idx="217">
                  <c:v>0.75347222222222199</c:v>
                </c:pt>
                <c:pt idx="218">
                  <c:v>0.75694444444444398</c:v>
                </c:pt>
                <c:pt idx="219">
                  <c:v>0.76041666666666596</c:v>
                </c:pt>
                <c:pt idx="220">
                  <c:v>0.76388888888888895</c:v>
                </c:pt>
                <c:pt idx="221">
                  <c:v>0.76736111111111105</c:v>
                </c:pt>
                <c:pt idx="222">
                  <c:v>0.77083333333333304</c:v>
                </c:pt>
                <c:pt idx="223">
                  <c:v>0.77430555555555503</c:v>
                </c:pt>
                <c:pt idx="224">
                  <c:v>0.77777777777777701</c:v>
                </c:pt>
                <c:pt idx="225">
                  <c:v>0.78125</c:v>
                </c:pt>
                <c:pt idx="226">
                  <c:v>0.78472222222222199</c:v>
                </c:pt>
                <c:pt idx="227">
                  <c:v>0.78819444444444398</c:v>
                </c:pt>
                <c:pt idx="228">
                  <c:v>0.79166666666666596</c:v>
                </c:pt>
                <c:pt idx="229">
                  <c:v>0.79513888888888895</c:v>
                </c:pt>
                <c:pt idx="230">
                  <c:v>0.79861111111111105</c:v>
                </c:pt>
                <c:pt idx="231">
                  <c:v>0.80208333333333304</c:v>
                </c:pt>
                <c:pt idx="232">
                  <c:v>0.80555555555555503</c:v>
                </c:pt>
                <c:pt idx="233">
                  <c:v>0.80902777777777701</c:v>
                </c:pt>
                <c:pt idx="234">
                  <c:v>0.8125</c:v>
                </c:pt>
                <c:pt idx="235">
                  <c:v>0.81597222222222199</c:v>
                </c:pt>
                <c:pt idx="236">
                  <c:v>0.81944444444444398</c:v>
                </c:pt>
                <c:pt idx="237">
                  <c:v>0.82291666666666596</c:v>
                </c:pt>
                <c:pt idx="238">
                  <c:v>0.82638888888888895</c:v>
                </c:pt>
                <c:pt idx="239">
                  <c:v>0.82986111111111105</c:v>
                </c:pt>
                <c:pt idx="240">
                  <c:v>0.83333333333333304</c:v>
                </c:pt>
                <c:pt idx="241">
                  <c:v>0.83680555555555503</c:v>
                </c:pt>
                <c:pt idx="242">
                  <c:v>0.84027777777777701</c:v>
                </c:pt>
                <c:pt idx="243">
                  <c:v>0.84375</c:v>
                </c:pt>
                <c:pt idx="244">
                  <c:v>0.84722222222222199</c:v>
                </c:pt>
                <c:pt idx="245">
                  <c:v>0.85069444444444398</c:v>
                </c:pt>
                <c:pt idx="246">
                  <c:v>0.85416666666666596</c:v>
                </c:pt>
                <c:pt idx="247">
                  <c:v>0.85763888888888895</c:v>
                </c:pt>
                <c:pt idx="248">
                  <c:v>0.86111111111111105</c:v>
                </c:pt>
                <c:pt idx="249">
                  <c:v>0.86458333333333304</c:v>
                </c:pt>
                <c:pt idx="250">
                  <c:v>0.86805555555555503</c:v>
                </c:pt>
                <c:pt idx="251">
                  <c:v>0.87152777777777701</c:v>
                </c:pt>
                <c:pt idx="252">
                  <c:v>0.875</c:v>
                </c:pt>
                <c:pt idx="253">
                  <c:v>0.87847222222222199</c:v>
                </c:pt>
                <c:pt idx="254">
                  <c:v>0.88194444444444398</c:v>
                </c:pt>
                <c:pt idx="255">
                  <c:v>0.88541666666666596</c:v>
                </c:pt>
                <c:pt idx="256">
                  <c:v>0.88888888888888895</c:v>
                </c:pt>
                <c:pt idx="257">
                  <c:v>0.89236111111111105</c:v>
                </c:pt>
                <c:pt idx="258">
                  <c:v>0.89583333333333304</c:v>
                </c:pt>
                <c:pt idx="259">
                  <c:v>0.89930555555555503</c:v>
                </c:pt>
                <c:pt idx="260">
                  <c:v>0.90277777777777701</c:v>
                </c:pt>
                <c:pt idx="261">
                  <c:v>0.90625</c:v>
                </c:pt>
                <c:pt idx="262">
                  <c:v>0.90972222222222199</c:v>
                </c:pt>
                <c:pt idx="263">
                  <c:v>0.91319444444444398</c:v>
                </c:pt>
                <c:pt idx="264">
                  <c:v>0.91666666666666596</c:v>
                </c:pt>
                <c:pt idx="265">
                  <c:v>0.92013888888888895</c:v>
                </c:pt>
                <c:pt idx="266">
                  <c:v>0.92361111111111105</c:v>
                </c:pt>
                <c:pt idx="267">
                  <c:v>0.92708333333333304</c:v>
                </c:pt>
                <c:pt idx="268">
                  <c:v>0.93055555555555503</c:v>
                </c:pt>
                <c:pt idx="269">
                  <c:v>0.93402777777777701</c:v>
                </c:pt>
                <c:pt idx="270">
                  <c:v>0.9375</c:v>
                </c:pt>
                <c:pt idx="271">
                  <c:v>0.94097222222222199</c:v>
                </c:pt>
                <c:pt idx="272">
                  <c:v>0.94444444444444398</c:v>
                </c:pt>
                <c:pt idx="273">
                  <c:v>0.94791666666666596</c:v>
                </c:pt>
                <c:pt idx="274">
                  <c:v>0.95138888888888895</c:v>
                </c:pt>
                <c:pt idx="275">
                  <c:v>0.95486111111111105</c:v>
                </c:pt>
                <c:pt idx="276">
                  <c:v>0.95833333333333304</c:v>
                </c:pt>
                <c:pt idx="277">
                  <c:v>0.96180555555555503</c:v>
                </c:pt>
                <c:pt idx="278">
                  <c:v>0.96527777777777701</c:v>
                </c:pt>
                <c:pt idx="279">
                  <c:v>0.96875</c:v>
                </c:pt>
                <c:pt idx="280">
                  <c:v>0.97222222222222199</c:v>
                </c:pt>
                <c:pt idx="281">
                  <c:v>0.97569444444444398</c:v>
                </c:pt>
                <c:pt idx="282">
                  <c:v>0.97916666666666596</c:v>
                </c:pt>
                <c:pt idx="283">
                  <c:v>0.98263888888888895</c:v>
                </c:pt>
                <c:pt idx="284">
                  <c:v>0.98611111111111105</c:v>
                </c:pt>
                <c:pt idx="285">
                  <c:v>0.98958333333333304</c:v>
                </c:pt>
                <c:pt idx="286">
                  <c:v>0.99305555555555503</c:v>
                </c:pt>
                <c:pt idx="287">
                  <c:v>0.99652777777777701</c:v>
                </c:pt>
              </c:numCache>
            </c:numRef>
          </c:xVal>
          <c:yVal>
            <c:numRef>
              <c:f>BMTN_Wspeed!$M$2:$M$289</c:f>
              <c:numCache>
                <c:formatCode>General</c:formatCode>
                <c:ptCount val="288"/>
                <c:pt idx="0">
                  <c:v>0.72292519190907401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0.33252338783442897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0.443329105913639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0.93342123323678905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0.96455156856775204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3.2576480760574298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2.4995208265781299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2.8236628934144901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3.2610538306236201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2.9877332046031899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2.0692557659149098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2.2625157692432398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2.1760632243156399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1.9653432419300001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2.0436966838836601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1.5419395028948699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1.1014654626846301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0.73203738206624902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2.36561816775798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3.26729986572265</c:v>
                </c:pt>
                <c:pt idx="286">
                  <c:v>#N/A</c:v>
                </c:pt>
                <c:pt idx="287">
                  <c:v>#N/A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008-41D9-AA71-F8E062468E65}"/>
            </c:ext>
          </c:extLst>
        </c:ser>
        <c:ser>
          <c:idx val="5"/>
          <c:order val="2"/>
          <c:tx>
            <c:strRef>
              <c:f>BMTN_Wspeed!$J$1</c:f>
              <c:strCache>
                <c:ptCount val="1"/>
                <c:pt idx="0">
                  <c:v>WRF-HRRR</c:v>
                </c:pt>
              </c:strCache>
            </c:strRef>
          </c:tx>
          <c:spPr>
            <a:ln w="6350" cap="rnd">
              <a:solidFill>
                <a:srgbClr val="008000"/>
              </a:solidFill>
              <a:round/>
            </a:ln>
            <a:effectLst/>
          </c:spPr>
          <c:marker>
            <c:symbol val="none"/>
          </c:marker>
          <c:xVal>
            <c:numRef>
              <c:f>BMTN_Wspeed!$C$2:$C$289</c:f>
              <c:numCache>
                <c:formatCode>h:mm</c:formatCode>
                <c:ptCount val="288"/>
                <c:pt idx="0">
                  <c:v>0</c:v>
                </c:pt>
                <c:pt idx="1">
                  <c:v>3.472222222222222E-3</c:v>
                </c:pt>
                <c:pt idx="2">
                  <c:v>6.9444444444444441E-3</c:v>
                </c:pt>
                <c:pt idx="3">
                  <c:v>1.0416666666666701E-2</c:v>
                </c:pt>
                <c:pt idx="4">
                  <c:v>1.38888888888889E-2</c:v>
                </c:pt>
                <c:pt idx="5">
                  <c:v>1.7361111111111101E-2</c:v>
                </c:pt>
                <c:pt idx="6">
                  <c:v>2.0833333333333301E-2</c:v>
                </c:pt>
                <c:pt idx="7">
                  <c:v>2.43055555555555E-2</c:v>
                </c:pt>
                <c:pt idx="8">
                  <c:v>2.7777777777777801E-2</c:v>
                </c:pt>
                <c:pt idx="9">
                  <c:v>3.125E-2</c:v>
                </c:pt>
                <c:pt idx="10">
                  <c:v>3.4722222222222203E-2</c:v>
                </c:pt>
                <c:pt idx="11">
                  <c:v>3.8194444444444399E-2</c:v>
                </c:pt>
                <c:pt idx="12">
                  <c:v>4.1666666666666602E-2</c:v>
                </c:pt>
                <c:pt idx="13">
                  <c:v>4.5138888888888902E-2</c:v>
                </c:pt>
                <c:pt idx="14">
                  <c:v>4.8611111111111098E-2</c:v>
                </c:pt>
                <c:pt idx="15">
                  <c:v>5.2083333333333301E-2</c:v>
                </c:pt>
                <c:pt idx="16">
                  <c:v>5.5555555555555497E-2</c:v>
                </c:pt>
                <c:pt idx="17">
                  <c:v>5.9027777777777797E-2</c:v>
                </c:pt>
                <c:pt idx="18">
                  <c:v>6.25E-2</c:v>
                </c:pt>
                <c:pt idx="19">
                  <c:v>6.5972222222222196E-2</c:v>
                </c:pt>
                <c:pt idx="20">
                  <c:v>6.9444444444444406E-2</c:v>
                </c:pt>
                <c:pt idx="21">
                  <c:v>7.2916666666666602E-2</c:v>
                </c:pt>
                <c:pt idx="22">
                  <c:v>7.6388888888888895E-2</c:v>
                </c:pt>
                <c:pt idx="23">
                  <c:v>7.9861111111111105E-2</c:v>
                </c:pt>
                <c:pt idx="24">
                  <c:v>8.3333333333333301E-2</c:v>
                </c:pt>
                <c:pt idx="25">
                  <c:v>8.6805555555555497E-2</c:v>
                </c:pt>
                <c:pt idx="26">
                  <c:v>9.0277777777777804E-2</c:v>
                </c:pt>
                <c:pt idx="27">
                  <c:v>9.375E-2</c:v>
                </c:pt>
                <c:pt idx="28">
                  <c:v>9.7222222222222196E-2</c:v>
                </c:pt>
                <c:pt idx="29">
                  <c:v>0.100694444444444</c:v>
                </c:pt>
                <c:pt idx="30">
                  <c:v>0.10416666666666601</c:v>
                </c:pt>
                <c:pt idx="31">
                  <c:v>0.10763888888888901</c:v>
                </c:pt>
                <c:pt idx="32">
                  <c:v>0.11111111111111099</c:v>
                </c:pt>
                <c:pt idx="33">
                  <c:v>0.114583333333333</c:v>
                </c:pt>
                <c:pt idx="34">
                  <c:v>0.118055555555555</c:v>
                </c:pt>
                <c:pt idx="35">
                  <c:v>0.121527777777778</c:v>
                </c:pt>
                <c:pt idx="36">
                  <c:v>0.125</c:v>
                </c:pt>
                <c:pt idx="37">
                  <c:v>0.12847222222222199</c:v>
                </c:pt>
                <c:pt idx="38">
                  <c:v>0.131944444444444</c:v>
                </c:pt>
                <c:pt idx="39">
                  <c:v>0.13541666666666599</c:v>
                </c:pt>
                <c:pt idx="40">
                  <c:v>0.13888888888888901</c:v>
                </c:pt>
                <c:pt idx="41">
                  <c:v>0.14236111111111099</c:v>
                </c:pt>
                <c:pt idx="42">
                  <c:v>0.14583333333333301</c:v>
                </c:pt>
                <c:pt idx="43">
                  <c:v>0.149305555555555</c:v>
                </c:pt>
                <c:pt idx="44">
                  <c:v>0.15277777777777801</c:v>
                </c:pt>
                <c:pt idx="45">
                  <c:v>0.15625</c:v>
                </c:pt>
                <c:pt idx="46">
                  <c:v>0.15972222222222199</c:v>
                </c:pt>
                <c:pt idx="47">
                  <c:v>0.163194444444444</c:v>
                </c:pt>
                <c:pt idx="48">
                  <c:v>0.16666666666666599</c:v>
                </c:pt>
                <c:pt idx="49">
                  <c:v>0.17013888888888901</c:v>
                </c:pt>
                <c:pt idx="50">
                  <c:v>0.17361111111111099</c:v>
                </c:pt>
                <c:pt idx="51">
                  <c:v>0.17708333333333301</c:v>
                </c:pt>
                <c:pt idx="52">
                  <c:v>0.180555555555555</c:v>
                </c:pt>
                <c:pt idx="53">
                  <c:v>0.18402777777777801</c:v>
                </c:pt>
                <c:pt idx="54">
                  <c:v>0.1875</c:v>
                </c:pt>
                <c:pt idx="55">
                  <c:v>0.19097222222222199</c:v>
                </c:pt>
                <c:pt idx="56">
                  <c:v>0.194444444444444</c:v>
                </c:pt>
                <c:pt idx="57">
                  <c:v>0.19791666666666599</c:v>
                </c:pt>
                <c:pt idx="58">
                  <c:v>0.20138888888888901</c:v>
                </c:pt>
                <c:pt idx="59">
                  <c:v>0.20486111111111099</c:v>
                </c:pt>
                <c:pt idx="60">
                  <c:v>0.20833333333333301</c:v>
                </c:pt>
                <c:pt idx="61">
                  <c:v>0.211805555555555</c:v>
                </c:pt>
                <c:pt idx="62">
                  <c:v>0.21527777777777801</c:v>
                </c:pt>
                <c:pt idx="63">
                  <c:v>0.21875</c:v>
                </c:pt>
                <c:pt idx="64">
                  <c:v>0.22222222222222199</c:v>
                </c:pt>
                <c:pt idx="65">
                  <c:v>0.225694444444444</c:v>
                </c:pt>
                <c:pt idx="66">
                  <c:v>0.22916666666666599</c:v>
                </c:pt>
                <c:pt idx="67">
                  <c:v>0.23263888888888901</c:v>
                </c:pt>
                <c:pt idx="68">
                  <c:v>0.23611111111111099</c:v>
                </c:pt>
                <c:pt idx="69">
                  <c:v>0.23958333333333301</c:v>
                </c:pt>
                <c:pt idx="70">
                  <c:v>0.243055555555555</c:v>
                </c:pt>
                <c:pt idx="71">
                  <c:v>0.24652777777777801</c:v>
                </c:pt>
                <c:pt idx="72">
                  <c:v>0.25</c:v>
                </c:pt>
                <c:pt idx="73">
                  <c:v>0.25347222222222199</c:v>
                </c:pt>
                <c:pt idx="74">
                  <c:v>0.25694444444444398</c:v>
                </c:pt>
                <c:pt idx="75">
                  <c:v>0.26041666666666602</c:v>
                </c:pt>
                <c:pt idx="76">
                  <c:v>0.26388888888888901</c:v>
                </c:pt>
                <c:pt idx="77">
                  <c:v>0.26736111111111099</c:v>
                </c:pt>
                <c:pt idx="78">
                  <c:v>0.27083333333333298</c:v>
                </c:pt>
                <c:pt idx="79">
                  <c:v>0.27430555555555503</c:v>
                </c:pt>
                <c:pt idx="80">
                  <c:v>0.27777777777777801</c:v>
                </c:pt>
                <c:pt idx="81">
                  <c:v>0.28125</c:v>
                </c:pt>
                <c:pt idx="82">
                  <c:v>0.28472222222222199</c:v>
                </c:pt>
                <c:pt idx="83">
                  <c:v>0.28819444444444398</c:v>
                </c:pt>
                <c:pt idx="84">
                  <c:v>0.29166666666666602</c:v>
                </c:pt>
                <c:pt idx="85">
                  <c:v>0.29513888888888901</c:v>
                </c:pt>
                <c:pt idx="86">
                  <c:v>0.29861111111111099</c:v>
                </c:pt>
                <c:pt idx="87">
                  <c:v>0.30208333333333298</c:v>
                </c:pt>
                <c:pt idx="88">
                  <c:v>0.30555555555555503</c:v>
                </c:pt>
                <c:pt idx="89">
                  <c:v>0.30902777777777801</c:v>
                </c:pt>
                <c:pt idx="90">
                  <c:v>0.3125</c:v>
                </c:pt>
                <c:pt idx="91">
                  <c:v>0.31597222222222199</c:v>
                </c:pt>
                <c:pt idx="92">
                  <c:v>0.31944444444444398</c:v>
                </c:pt>
                <c:pt idx="93">
                  <c:v>0.32291666666666602</c:v>
                </c:pt>
                <c:pt idx="94">
                  <c:v>0.32638888888888901</c:v>
                </c:pt>
                <c:pt idx="95">
                  <c:v>0.32986111111111099</c:v>
                </c:pt>
                <c:pt idx="96">
                  <c:v>0.33333333333333298</c:v>
                </c:pt>
                <c:pt idx="97">
                  <c:v>0.33680555555555503</c:v>
                </c:pt>
                <c:pt idx="98">
                  <c:v>0.34027777777777801</c:v>
                </c:pt>
                <c:pt idx="99">
                  <c:v>0.34375</c:v>
                </c:pt>
                <c:pt idx="100">
                  <c:v>0.34722222222222199</c:v>
                </c:pt>
                <c:pt idx="101">
                  <c:v>0.35069444444444398</c:v>
                </c:pt>
                <c:pt idx="102">
                  <c:v>0.35416666666666602</c:v>
                </c:pt>
                <c:pt idx="103">
                  <c:v>0.35763888888888901</c:v>
                </c:pt>
                <c:pt idx="104">
                  <c:v>0.36111111111111099</c:v>
                </c:pt>
                <c:pt idx="105">
                  <c:v>0.36458333333333298</c:v>
                </c:pt>
                <c:pt idx="106">
                  <c:v>0.36805555555555503</c:v>
                </c:pt>
                <c:pt idx="107">
                  <c:v>0.37152777777777801</c:v>
                </c:pt>
                <c:pt idx="108">
                  <c:v>0.375</c:v>
                </c:pt>
                <c:pt idx="109">
                  <c:v>0.37847222222222199</c:v>
                </c:pt>
                <c:pt idx="110">
                  <c:v>0.38194444444444398</c:v>
                </c:pt>
                <c:pt idx="111">
                  <c:v>0.38541666666666602</c:v>
                </c:pt>
                <c:pt idx="112">
                  <c:v>0.38888888888888901</c:v>
                </c:pt>
                <c:pt idx="113">
                  <c:v>0.39236111111111099</c:v>
                </c:pt>
                <c:pt idx="114">
                  <c:v>0.39583333333333298</c:v>
                </c:pt>
                <c:pt idx="115">
                  <c:v>0.39930555555555503</c:v>
                </c:pt>
                <c:pt idx="116">
                  <c:v>0.40277777777777801</c:v>
                </c:pt>
                <c:pt idx="117">
                  <c:v>0.40625</c:v>
                </c:pt>
                <c:pt idx="118">
                  <c:v>0.40972222222222199</c:v>
                </c:pt>
                <c:pt idx="119">
                  <c:v>0.41319444444444398</c:v>
                </c:pt>
                <c:pt idx="120">
                  <c:v>0.41666666666666602</c:v>
                </c:pt>
                <c:pt idx="121">
                  <c:v>0.42013888888888901</c:v>
                </c:pt>
                <c:pt idx="122">
                  <c:v>0.42361111111111099</c:v>
                </c:pt>
                <c:pt idx="123">
                  <c:v>0.42708333333333298</c:v>
                </c:pt>
                <c:pt idx="124">
                  <c:v>0.43055555555555503</c:v>
                </c:pt>
                <c:pt idx="125">
                  <c:v>0.43402777777777801</c:v>
                </c:pt>
                <c:pt idx="126">
                  <c:v>0.4375</c:v>
                </c:pt>
                <c:pt idx="127">
                  <c:v>0.44097222222222199</c:v>
                </c:pt>
                <c:pt idx="128">
                  <c:v>0.44444444444444398</c:v>
                </c:pt>
                <c:pt idx="129">
                  <c:v>0.44791666666666602</c:v>
                </c:pt>
                <c:pt idx="130">
                  <c:v>0.45138888888888901</c:v>
                </c:pt>
                <c:pt idx="131">
                  <c:v>0.45486111111111099</c:v>
                </c:pt>
                <c:pt idx="132">
                  <c:v>0.45833333333333298</c:v>
                </c:pt>
                <c:pt idx="133">
                  <c:v>0.46180555555555503</c:v>
                </c:pt>
                <c:pt idx="134">
                  <c:v>0.46527777777777801</c:v>
                </c:pt>
                <c:pt idx="135">
                  <c:v>0.46875</c:v>
                </c:pt>
                <c:pt idx="136">
                  <c:v>0.47222222222222199</c:v>
                </c:pt>
                <c:pt idx="137">
                  <c:v>0.47569444444444398</c:v>
                </c:pt>
                <c:pt idx="138">
                  <c:v>0.47916666666666602</c:v>
                </c:pt>
                <c:pt idx="139">
                  <c:v>0.48263888888888901</c:v>
                </c:pt>
                <c:pt idx="140">
                  <c:v>0.48611111111111099</c:v>
                </c:pt>
                <c:pt idx="141">
                  <c:v>0.48958333333333298</c:v>
                </c:pt>
                <c:pt idx="142">
                  <c:v>0.49305555555555503</c:v>
                </c:pt>
                <c:pt idx="143">
                  <c:v>0.49652777777777801</c:v>
                </c:pt>
                <c:pt idx="144">
                  <c:v>0.5</c:v>
                </c:pt>
                <c:pt idx="145">
                  <c:v>0.50347222222222199</c:v>
                </c:pt>
                <c:pt idx="146">
                  <c:v>0.50694444444444398</c:v>
                </c:pt>
                <c:pt idx="147">
                  <c:v>0.51041666666666596</c:v>
                </c:pt>
                <c:pt idx="148">
                  <c:v>0.51388888888888895</c:v>
                </c:pt>
                <c:pt idx="149">
                  <c:v>0.51736111111111105</c:v>
                </c:pt>
                <c:pt idx="150">
                  <c:v>0.52083333333333304</c:v>
                </c:pt>
                <c:pt idx="151">
                  <c:v>0.52430555555555503</c:v>
                </c:pt>
                <c:pt idx="152">
                  <c:v>0.52777777777777801</c:v>
                </c:pt>
                <c:pt idx="153">
                  <c:v>0.53125</c:v>
                </c:pt>
                <c:pt idx="154">
                  <c:v>0.53472222222222199</c:v>
                </c:pt>
                <c:pt idx="155">
                  <c:v>0.53819444444444398</c:v>
                </c:pt>
                <c:pt idx="156">
                  <c:v>0.54166666666666596</c:v>
                </c:pt>
                <c:pt idx="157">
                  <c:v>0.54513888888888895</c:v>
                </c:pt>
                <c:pt idx="158">
                  <c:v>0.54861111111111105</c:v>
                </c:pt>
                <c:pt idx="159">
                  <c:v>0.55208333333333304</c:v>
                </c:pt>
                <c:pt idx="160">
                  <c:v>0.55555555555555503</c:v>
                </c:pt>
                <c:pt idx="161">
                  <c:v>0.55902777777777801</c:v>
                </c:pt>
                <c:pt idx="162">
                  <c:v>0.5625</c:v>
                </c:pt>
                <c:pt idx="163">
                  <c:v>0.56597222222222199</c:v>
                </c:pt>
                <c:pt idx="164">
                  <c:v>0.56944444444444398</c:v>
                </c:pt>
                <c:pt idx="165">
                  <c:v>0.57291666666666596</c:v>
                </c:pt>
                <c:pt idx="166">
                  <c:v>0.57638888888888895</c:v>
                </c:pt>
                <c:pt idx="167">
                  <c:v>0.57986111111111105</c:v>
                </c:pt>
                <c:pt idx="168">
                  <c:v>0.58333333333333304</c:v>
                </c:pt>
                <c:pt idx="169">
                  <c:v>0.58680555555555503</c:v>
                </c:pt>
                <c:pt idx="170">
                  <c:v>0.59027777777777701</c:v>
                </c:pt>
                <c:pt idx="171">
                  <c:v>0.59375</c:v>
                </c:pt>
                <c:pt idx="172">
                  <c:v>0.59722222222222199</c:v>
                </c:pt>
                <c:pt idx="173">
                  <c:v>0.60069444444444398</c:v>
                </c:pt>
                <c:pt idx="174">
                  <c:v>0.60416666666666596</c:v>
                </c:pt>
                <c:pt idx="175">
                  <c:v>0.60763888888888895</c:v>
                </c:pt>
                <c:pt idx="176">
                  <c:v>0.61111111111111105</c:v>
                </c:pt>
                <c:pt idx="177">
                  <c:v>0.61458333333333304</c:v>
                </c:pt>
                <c:pt idx="178">
                  <c:v>0.61805555555555503</c:v>
                </c:pt>
                <c:pt idx="179">
                  <c:v>0.62152777777777701</c:v>
                </c:pt>
                <c:pt idx="180">
                  <c:v>0.625</c:v>
                </c:pt>
                <c:pt idx="181">
                  <c:v>0.62847222222222199</c:v>
                </c:pt>
                <c:pt idx="182">
                  <c:v>0.63194444444444398</c:v>
                </c:pt>
                <c:pt idx="183">
                  <c:v>0.63541666666666596</c:v>
                </c:pt>
                <c:pt idx="184">
                  <c:v>0.63888888888888895</c:v>
                </c:pt>
                <c:pt idx="185">
                  <c:v>0.64236111111111105</c:v>
                </c:pt>
                <c:pt idx="186">
                  <c:v>0.64583333333333304</c:v>
                </c:pt>
                <c:pt idx="187">
                  <c:v>0.64930555555555503</c:v>
                </c:pt>
                <c:pt idx="188">
                  <c:v>0.65277777777777701</c:v>
                </c:pt>
                <c:pt idx="189">
                  <c:v>0.65625</c:v>
                </c:pt>
                <c:pt idx="190">
                  <c:v>0.65972222222222199</c:v>
                </c:pt>
                <c:pt idx="191">
                  <c:v>0.66319444444444398</c:v>
                </c:pt>
                <c:pt idx="192">
                  <c:v>0.66666666666666596</c:v>
                </c:pt>
                <c:pt idx="193">
                  <c:v>0.67013888888888895</c:v>
                </c:pt>
                <c:pt idx="194">
                  <c:v>0.67361111111111105</c:v>
                </c:pt>
                <c:pt idx="195">
                  <c:v>0.67708333333333304</c:v>
                </c:pt>
                <c:pt idx="196">
                  <c:v>0.68055555555555503</c:v>
                </c:pt>
                <c:pt idx="197">
                  <c:v>0.68402777777777701</c:v>
                </c:pt>
                <c:pt idx="198">
                  <c:v>0.6875</c:v>
                </c:pt>
                <c:pt idx="199">
                  <c:v>0.69097222222222199</c:v>
                </c:pt>
                <c:pt idx="200">
                  <c:v>0.69444444444444398</c:v>
                </c:pt>
                <c:pt idx="201">
                  <c:v>0.69791666666666596</c:v>
                </c:pt>
                <c:pt idx="202">
                  <c:v>0.70138888888888895</c:v>
                </c:pt>
                <c:pt idx="203">
                  <c:v>0.70486111111111105</c:v>
                </c:pt>
                <c:pt idx="204">
                  <c:v>0.70833333333333304</c:v>
                </c:pt>
                <c:pt idx="205">
                  <c:v>0.71180555555555503</c:v>
                </c:pt>
                <c:pt idx="206">
                  <c:v>0.71527777777777701</c:v>
                </c:pt>
                <c:pt idx="207">
                  <c:v>0.71875</c:v>
                </c:pt>
                <c:pt idx="208">
                  <c:v>0.72222222222222199</c:v>
                </c:pt>
                <c:pt idx="209">
                  <c:v>0.72569444444444398</c:v>
                </c:pt>
                <c:pt idx="210">
                  <c:v>0.72916666666666596</c:v>
                </c:pt>
                <c:pt idx="211">
                  <c:v>0.73263888888888895</c:v>
                </c:pt>
                <c:pt idx="212">
                  <c:v>0.73611111111111105</c:v>
                </c:pt>
                <c:pt idx="213">
                  <c:v>0.73958333333333304</c:v>
                </c:pt>
                <c:pt idx="214">
                  <c:v>0.74305555555555503</c:v>
                </c:pt>
                <c:pt idx="215">
                  <c:v>0.74652777777777701</c:v>
                </c:pt>
                <c:pt idx="216">
                  <c:v>0.75</c:v>
                </c:pt>
                <c:pt idx="217">
                  <c:v>0.75347222222222199</c:v>
                </c:pt>
                <c:pt idx="218">
                  <c:v>0.75694444444444398</c:v>
                </c:pt>
                <c:pt idx="219">
                  <c:v>0.76041666666666596</c:v>
                </c:pt>
                <c:pt idx="220">
                  <c:v>0.76388888888888895</c:v>
                </c:pt>
                <c:pt idx="221">
                  <c:v>0.76736111111111105</c:v>
                </c:pt>
                <c:pt idx="222">
                  <c:v>0.77083333333333304</c:v>
                </c:pt>
                <c:pt idx="223">
                  <c:v>0.77430555555555503</c:v>
                </c:pt>
                <c:pt idx="224">
                  <c:v>0.77777777777777701</c:v>
                </c:pt>
                <c:pt idx="225">
                  <c:v>0.78125</c:v>
                </c:pt>
                <c:pt idx="226">
                  <c:v>0.78472222222222199</c:v>
                </c:pt>
                <c:pt idx="227">
                  <c:v>0.78819444444444398</c:v>
                </c:pt>
                <c:pt idx="228">
                  <c:v>0.79166666666666596</c:v>
                </c:pt>
                <c:pt idx="229">
                  <c:v>0.79513888888888895</c:v>
                </c:pt>
                <c:pt idx="230">
                  <c:v>0.79861111111111105</c:v>
                </c:pt>
                <c:pt idx="231">
                  <c:v>0.80208333333333304</c:v>
                </c:pt>
                <c:pt idx="232">
                  <c:v>0.80555555555555503</c:v>
                </c:pt>
                <c:pt idx="233">
                  <c:v>0.80902777777777701</c:v>
                </c:pt>
                <c:pt idx="234">
                  <c:v>0.8125</c:v>
                </c:pt>
                <c:pt idx="235">
                  <c:v>0.81597222222222199</c:v>
                </c:pt>
                <c:pt idx="236">
                  <c:v>0.81944444444444398</c:v>
                </c:pt>
                <c:pt idx="237">
                  <c:v>0.82291666666666596</c:v>
                </c:pt>
                <c:pt idx="238">
                  <c:v>0.82638888888888895</c:v>
                </c:pt>
                <c:pt idx="239">
                  <c:v>0.82986111111111105</c:v>
                </c:pt>
                <c:pt idx="240">
                  <c:v>0.83333333333333304</c:v>
                </c:pt>
                <c:pt idx="241">
                  <c:v>0.83680555555555503</c:v>
                </c:pt>
                <c:pt idx="242">
                  <c:v>0.84027777777777701</c:v>
                </c:pt>
                <c:pt idx="243">
                  <c:v>0.84375</c:v>
                </c:pt>
                <c:pt idx="244">
                  <c:v>0.84722222222222199</c:v>
                </c:pt>
                <c:pt idx="245">
                  <c:v>0.85069444444444398</c:v>
                </c:pt>
                <c:pt idx="246">
                  <c:v>0.85416666666666596</c:v>
                </c:pt>
                <c:pt idx="247">
                  <c:v>0.85763888888888895</c:v>
                </c:pt>
                <c:pt idx="248">
                  <c:v>0.86111111111111105</c:v>
                </c:pt>
                <c:pt idx="249">
                  <c:v>0.86458333333333304</c:v>
                </c:pt>
                <c:pt idx="250">
                  <c:v>0.86805555555555503</c:v>
                </c:pt>
                <c:pt idx="251">
                  <c:v>0.87152777777777701</c:v>
                </c:pt>
                <c:pt idx="252">
                  <c:v>0.875</c:v>
                </c:pt>
                <c:pt idx="253">
                  <c:v>0.87847222222222199</c:v>
                </c:pt>
                <c:pt idx="254">
                  <c:v>0.88194444444444398</c:v>
                </c:pt>
                <c:pt idx="255">
                  <c:v>0.88541666666666596</c:v>
                </c:pt>
                <c:pt idx="256">
                  <c:v>0.88888888888888895</c:v>
                </c:pt>
                <c:pt idx="257">
                  <c:v>0.89236111111111105</c:v>
                </c:pt>
                <c:pt idx="258">
                  <c:v>0.89583333333333304</c:v>
                </c:pt>
                <c:pt idx="259">
                  <c:v>0.89930555555555503</c:v>
                </c:pt>
                <c:pt idx="260">
                  <c:v>0.90277777777777701</c:v>
                </c:pt>
                <c:pt idx="261">
                  <c:v>0.90625</c:v>
                </c:pt>
                <c:pt idx="262">
                  <c:v>0.90972222222222199</c:v>
                </c:pt>
                <c:pt idx="263">
                  <c:v>0.91319444444444398</c:v>
                </c:pt>
                <c:pt idx="264">
                  <c:v>0.91666666666666596</c:v>
                </c:pt>
                <c:pt idx="265">
                  <c:v>0.92013888888888895</c:v>
                </c:pt>
                <c:pt idx="266">
                  <c:v>0.92361111111111105</c:v>
                </c:pt>
                <c:pt idx="267">
                  <c:v>0.92708333333333304</c:v>
                </c:pt>
                <c:pt idx="268">
                  <c:v>0.93055555555555503</c:v>
                </c:pt>
                <c:pt idx="269">
                  <c:v>0.93402777777777701</c:v>
                </c:pt>
                <c:pt idx="270">
                  <c:v>0.9375</c:v>
                </c:pt>
                <c:pt idx="271">
                  <c:v>0.94097222222222199</c:v>
                </c:pt>
                <c:pt idx="272">
                  <c:v>0.94444444444444398</c:v>
                </c:pt>
                <c:pt idx="273">
                  <c:v>0.94791666666666596</c:v>
                </c:pt>
                <c:pt idx="274">
                  <c:v>0.95138888888888895</c:v>
                </c:pt>
                <c:pt idx="275">
                  <c:v>0.95486111111111105</c:v>
                </c:pt>
                <c:pt idx="276">
                  <c:v>0.95833333333333304</c:v>
                </c:pt>
                <c:pt idx="277">
                  <c:v>0.96180555555555503</c:v>
                </c:pt>
                <c:pt idx="278">
                  <c:v>0.96527777777777701</c:v>
                </c:pt>
                <c:pt idx="279">
                  <c:v>0.96875</c:v>
                </c:pt>
                <c:pt idx="280">
                  <c:v>0.97222222222222199</c:v>
                </c:pt>
                <c:pt idx="281">
                  <c:v>0.97569444444444398</c:v>
                </c:pt>
                <c:pt idx="282">
                  <c:v>0.97916666666666596</c:v>
                </c:pt>
                <c:pt idx="283">
                  <c:v>0.98263888888888895</c:v>
                </c:pt>
                <c:pt idx="284">
                  <c:v>0.98611111111111105</c:v>
                </c:pt>
                <c:pt idx="285">
                  <c:v>0.98958333333333304</c:v>
                </c:pt>
                <c:pt idx="286">
                  <c:v>0.99305555555555503</c:v>
                </c:pt>
                <c:pt idx="287">
                  <c:v>0.99652777777777701</c:v>
                </c:pt>
              </c:numCache>
            </c:numRef>
          </c:xVal>
          <c:yVal>
            <c:numRef>
              <c:f>BMTN_Wspeed!$J$2:$J$298</c:f>
              <c:numCache>
                <c:formatCode>General</c:formatCode>
                <c:ptCount val="297"/>
                <c:pt idx="0">
                  <c:v>2.461853128</c:v>
                </c:pt>
                <c:pt idx="1">
                  <c:v>2.461853128</c:v>
                </c:pt>
                <c:pt idx="2">
                  <c:v>2.461853128</c:v>
                </c:pt>
                <c:pt idx="3">
                  <c:v>2.461853128</c:v>
                </c:pt>
                <c:pt idx="4">
                  <c:v>2.461853128</c:v>
                </c:pt>
                <c:pt idx="5">
                  <c:v>2.461853128</c:v>
                </c:pt>
                <c:pt idx="6">
                  <c:v>2.461853128</c:v>
                </c:pt>
                <c:pt idx="7">
                  <c:v>2.461853128</c:v>
                </c:pt>
                <c:pt idx="8">
                  <c:v>2.461853128</c:v>
                </c:pt>
                <c:pt idx="9">
                  <c:v>2.461853128</c:v>
                </c:pt>
                <c:pt idx="10">
                  <c:v>2.461853128</c:v>
                </c:pt>
                <c:pt idx="11">
                  <c:v>2.461853128</c:v>
                </c:pt>
                <c:pt idx="12">
                  <c:v>3.8012823089999999</c:v>
                </c:pt>
                <c:pt idx="13">
                  <c:v>3.8012823089999999</c:v>
                </c:pt>
                <c:pt idx="14">
                  <c:v>3.8012823089999999</c:v>
                </c:pt>
                <c:pt idx="15">
                  <c:v>3.8012823089999999</c:v>
                </c:pt>
                <c:pt idx="16">
                  <c:v>3.8012823089999999</c:v>
                </c:pt>
                <c:pt idx="17">
                  <c:v>3.8012823089999999</c:v>
                </c:pt>
                <c:pt idx="18">
                  <c:v>3.8012823089999999</c:v>
                </c:pt>
                <c:pt idx="19">
                  <c:v>3.8012823089999999</c:v>
                </c:pt>
                <c:pt idx="20">
                  <c:v>3.8012823089999999</c:v>
                </c:pt>
                <c:pt idx="21">
                  <c:v>3.8012823089999999</c:v>
                </c:pt>
                <c:pt idx="22">
                  <c:v>3.8012823089999999</c:v>
                </c:pt>
                <c:pt idx="23">
                  <c:v>3.8012823089999999</c:v>
                </c:pt>
                <c:pt idx="24">
                  <c:v>3.4568482695</c:v>
                </c:pt>
                <c:pt idx="25">
                  <c:v>3.4568482695</c:v>
                </c:pt>
                <c:pt idx="26">
                  <c:v>3.4568482695</c:v>
                </c:pt>
                <c:pt idx="27">
                  <c:v>3.4568482695</c:v>
                </c:pt>
                <c:pt idx="28">
                  <c:v>3.4568482695</c:v>
                </c:pt>
                <c:pt idx="29">
                  <c:v>3.4568482695</c:v>
                </c:pt>
                <c:pt idx="30">
                  <c:v>3.4568482695</c:v>
                </c:pt>
                <c:pt idx="31">
                  <c:v>3.4568482695</c:v>
                </c:pt>
                <c:pt idx="32">
                  <c:v>3.4568482695</c:v>
                </c:pt>
                <c:pt idx="33">
                  <c:v>3.4568482695</c:v>
                </c:pt>
                <c:pt idx="34">
                  <c:v>3.4568482695</c:v>
                </c:pt>
                <c:pt idx="35">
                  <c:v>3.4568482695</c:v>
                </c:pt>
                <c:pt idx="36">
                  <c:v>3.8963425475000002</c:v>
                </c:pt>
                <c:pt idx="37">
                  <c:v>3.8963425475000002</c:v>
                </c:pt>
                <c:pt idx="38">
                  <c:v>3.8963425475000002</c:v>
                </c:pt>
                <c:pt idx="39">
                  <c:v>3.8963425475000002</c:v>
                </c:pt>
                <c:pt idx="40">
                  <c:v>3.8963425475000002</c:v>
                </c:pt>
                <c:pt idx="41">
                  <c:v>3.8963425475000002</c:v>
                </c:pt>
                <c:pt idx="42">
                  <c:v>3.8963425475000002</c:v>
                </c:pt>
                <c:pt idx="43">
                  <c:v>3.8963425475000002</c:v>
                </c:pt>
                <c:pt idx="44">
                  <c:v>3.8963425475000002</c:v>
                </c:pt>
                <c:pt idx="45">
                  <c:v>3.8963425475000002</c:v>
                </c:pt>
                <c:pt idx="46">
                  <c:v>3.8963425475000002</c:v>
                </c:pt>
                <c:pt idx="47">
                  <c:v>3.8963425475000002</c:v>
                </c:pt>
                <c:pt idx="48">
                  <c:v>4.518472515</c:v>
                </c:pt>
                <c:pt idx="49">
                  <c:v>4.518472515</c:v>
                </c:pt>
                <c:pt idx="50">
                  <c:v>4.518472515</c:v>
                </c:pt>
                <c:pt idx="51">
                  <c:v>4.518472515</c:v>
                </c:pt>
                <c:pt idx="52">
                  <c:v>4.518472515</c:v>
                </c:pt>
                <c:pt idx="53">
                  <c:v>4.518472515</c:v>
                </c:pt>
                <c:pt idx="54">
                  <c:v>4.518472515</c:v>
                </c:pt>
                <c:pt idx="55">
                  <c:v>4.518472515</c:v>
                </c:pt>
                <c:pt idx="56">
                  <c:v>4.518472515</c:v>
                </c:pt>
                <c:pt idx="57">
                  <c:v>4.518472515</c:v>
                </c:pt>
                <c:pt idx="58">
                  <c:v>4.518472515</c:v>
                </c:pt>
                <c:pt idx="59">
                  <c:v>4.518472515</c:v>
                </c:pt>
                <c:pt idx="60">
                  <c:v>5.5479140899999999</c:v>
                </c:pt>
                <c:pt idx="61">
                  <c:v>5.5479140899999999</c:v>
                </c:pt>
                <c:pt idx="62">
                  <c:v>5.5479140899999999</c:v>
                </c:pt>
                <c:pt idx="63">
                  <c:v>5.5479140899999999</c:v>
                </c:pt>
                <c:pt idx="64">
                  <c:v>5.5479140899999999</c:v>
                </c:pt>
                <c:pt idx="65">
                  <c:v>5.5479140899999999</c:v>
                </c:pt>
                <c:pt idx="66">
                  <c:v>5.5479140899999999</c:v>
                </c:pt>
                <c:pt idx="67">
                  <c:v>5.5479140899999999</c:v>
                </c:pt>
                <c:pt idx="68">
                  <c:v>5.5479140899999999</c:v>
                </c:pt>
                <c:pt idx="69">
                  <c:v>5.5479140899999999</c:v>
                </c:pt>
                <c:pt idx="70">
                  <c:v>5.5479140899999999</c:v>
                </c:pt>
                <c:pt idx="71">
                  <c:v>5.5479140899999999</c:v>
                </c:pt>
                <c:pt idx="72">
                  <c:v>4.90543087</c:v>
                </c:pt>
                <c:pt idx="73">
                  <c:v>4.90543087</c:v>
                </c:pt>
                <c:pt idx="74">
                  <c:v>4.90543087</c:v>
                </c:pt>
                <c:pt idx="75">
                  <c:v>4.90543087</c:v>
                </c:pt>
                <c:pt idx="76">
                  <c:v>4.90543087</c:v>
                </c:pt>
                <c:pt idx="77">
                  <c:v>4.90543087</c:v>
                </c:pt>
                <c:pt idx="78">
                  <c:v>4.90543087</c:v>
                </c:pt>
                <c:pt idx="79">
                  <c:v>4.90543087</c:v>
                </c:pt>
                <c:pt idx="80">
                  <c:v>4.90543087</c:v>
                </c:pt>
                <c:pt idx="81">
                  <c:v>4.90543087</c:v>
                </c:pt>
                <c:pt idx="82">
                  <c:v>4.90543087</c:v>
                </c:pt>
                <c:pt idx="83">
                  <c:v>4.90543087</c:v>
                </c:pt>
                <c:pt idx="84">
                  <c:v>3.6185803504999998</c:v>
                </c:pt>
                <c:pt idx="85">
                  <c:v>3.6185803504999998</c:v>
                </c:pt>
                <c:pt idx="86">
                  <c:v>3.6185803504999998</c:v>
                </c:pt>
                <c:pt idx="87">
                  <c:v>3.6185803504999998</c:v>
                </c:pt>
                <c:pt idx="88">
                  <c:v>3.6185803504999998</c:v>
                </c:pt>
                <c:pt idx="89">
                  <c:v>3.6185803504999998</c:v>
                </c:pt>
                <c:pt idx="90">
                  <c:v>3.6185803504999998</c:v>
                </c:pt>
                <c:pt idx="91">
                  <c:v>3.6185803504999998</c:v>
                </c:pt>
                <c:pt idx="92">
                  <c:v>3.6185803504999998</c:v>
                </c:pt>
                <c:pt idx="93">
                  <c:v>3.6185803504999998</c:v>
                </c:pt>
                <c:pt idx="94">
                  <c:v>3.6185803504999998</c:v>
                </c:pt>
                <c:pt idx="95">
                  <c:v>3.6185803504999998</c:v>
                </c:pt>
                <c:pt idx="96">
                  <c:v>4.0247050634999999</c:v>
                </c:pt>
                <c:pt idx="97">
                  <c:v>4.0247050634999999</c:v>
                </c:pt>
                <c:pt idx="98">
                  <c:v>4.0247050634999999</c:v>
                </c:pt>
                <c:pt idx="99">
                  <c:v>4.0247050634999999</c:v>
                </c:pt>
                <c:pt idx="100">
                  <c:v>4.0247050634999999</c:v>
                </c:pt>
                <c:pt idx="101">
                  <c:v>4.0247050634999999</c:v>
                </c:pt>
                <c:pt idx="102">
                  <c:v>4.0247050634999999</c:v>
                </c:pt>
                <c:pt idx="103">
                  <c:v>4.0247050634999999</c:v>
                </c:pt>
                <c:pt idx="104">
                  <c:v>4.0247050634999999</c:v>
                </c:pt>
                <c:pt idx="105">
                  <c:v>4.0247050634999999</c:v>
                </c:pt>
                <c:pt idx="106">
                  <c:v>4.0247050634999999</c:v>
                </c:pt>
                <c:pt idx="107">
                  <c:v>4.0247050634999999</c:v>
                </c:pt>
                <c:pt idx="108">
                  <c:v>4.2677997405000001</c:v>
                </c:pt>
                <c:pt idx="109">
                  <c:v>4.2677997405000001</c:v>
                </c:pt>
                <c:pt idx="110">
                  <c:v>4.2677997405000001</c:v>
                </c:pt>
                <c:pt idx="111">
                  <c:v>4.2677997405000001</c:v>
                </c:pt>
                <c:pt idx="112">
                  <c:v>4.2677997405000001</c:v>
                </c:pt>
                <c:pt idx="113">
                  <c:v>4.2677997405000001</c:v>
                </c:pt>
                <c:pt idx="114">
                  <c:v>4.2677997405000001</c:v>
                </c:pt>
                <c:pt idx="115">
                  <c:v>4.2677997405000001</c:v>
                </c:pt>
                <c:pt idx="116">
                  <c:v>4.2677997405000001</c:v>
                </c:pt>
                <c:pt idx="117">
                  <c:v>4.2677997405000001</c:v>
                </c:pt>
                <c:pt idx="118">
                  <c:v>4.2677997405000001</c:v>
                </c:pt>
                <c:pt idx="119">
                  <c:v>4.2677997405000001</c:v>
                </c:pt>
                <c:pt idx="120">
                  <c:v>4.2391214164999997</c:v>
                </c:pt>
                <c:pt idx="121">
                  <c:v>4.2391214164999997</c:v>
                </c:pt>
                <c:pt idx="122">
                  <c:v>4.2391214164999997</c:v>
                </c:pt>
                <c:pt idx="123">
                  <c:v>4.2391214164999997</c:v>
                </c:pt>
                <c:pt idx="124">
                  <c:v>4.2391214164999997</c:v>
                </c:pt>
                <c:pt idx="125">
                  <c:v>4.2391214164999997</c:v>
                </c:pt>
                <c:pt idx="126">
                  <c:v>4.2391214164999997</c:v>
                </c:pt>
                <c:pt idx="127">
                  <c:v>4.2391214164999997</c:v>
                </c:pt>
                <c:pt idx="128">
                  <c:v>4.2391214164999997</c:v>
                </c:pt>
                <c:pt idx="129">
                  <c:v>4.2391214164999997</c:v>
                </c:pt>
                <c:pt idx="130">
                  <c:v>4.2391214164999997</c:v>
                </c:pt>
                <c:pt idx="131">
                  <c:v>4.2391214164999997</c:v>
                </c:pt>
                <c:pt idx="132">
                  <c:v>4.5755128740000002</c:v>
                </c:pt>
                <c:pt idx="133">
                  <c:v>4.5755128740000002</c:v>
                </c:pt>
                <c:pt idx="134">
                  <c:v>4.5755128740000002</c:v>
                </c:pt>
                <c:pt idx="135">
                  <c:v>4.5755128740000002</c:v>
                </c:pt>
                <c:pt idx="136">
                  <c:v>4.5755128740000002</c:v>
                </c:pt>
                <c:pt idx="137">
                  <c:v>4.5755128740000002</c:v>
                </c:pt>
                <c:pt idx="138">
                  <c:v>4.5755128740000002</c:v>
                </c:pt>
                <c:pt idx="139">
                  <c:v>4.5755128740000002</c:v>
                </c:pt>
                <c:pt idx="140">
                  <c:v>4.5755128740000002</c:v>
                </c:pt>
                <c:pt idx="141">
                  <c:v>4.5755128740000002</c:v>
                </c:pt>
                <c:pt idx="142">
                  <c:v>4.5755128740000002</c:v>
                </c:pt>
                <c:pt idx="143">
                  <c:v>4.5755128740000002</c:v>
                </c:pt>
                <c:pt idx="144">
                  <c:v>4.4165026584999998</c:v>
                </c:pt>
                <c:pt idx="145">
                  <c:v>4.4165026584999998</c:v>
                </c:pt>
                <c:pt idx="146">
                  <c:v>4.4165026584999998</c:v>
                </c:pt>
                <c:pt idx="147">
                  <c:v>4.4165026584999998</c:v>
                </c:pt>
                <c:pt idx="148">
                  <c:v>4.4165026584999998</c:v>
                </c:pt>
                <c:pt idx="149">
                  <c:v>4.4165026584999998</c:v>
                </c:pt>
                <c:pt idx="150">
                  <c:v>4.4165026584999998</c:v>
                </c:pt>
                <c:pt idx="151">
                  <c:v>4.4165026584999998</c:v>
                </c:pt>
                <c:pt idx="152">
                  <c:v>4.4165026584999998</c:v>
                </c:pt>
                <c:pt idx="153">
                  <c:v>4.4165026584999998</c:v>
                </c:pt>
                <c:pt idx="154">
                  <c:v>4.4165026584999998</c:v>
                </c:pt>
                <c:pt idx="155">
                  <c:v>4.4165026584999998</c:v>
                </c:pt>
                <c:pt idx="156">
                  <c:v>3.5383910025</c:v>
                </c:pt>
                <c:pt idx="157">
                  <c:v>3.5383910025</c:v>
                </c:pt>
                <c:pt idx="158">
                  <c:v>3.5383910025</c:v>
                </c:pt>
                <c:pt idx="159">
                  <c:v>3.5383910025</c:v>
                </c:pt>
                <c:pt idx="160">
                  <c:v>3.5383910025</c:v>
                </c:pt>
                <c:pt idx="161">
                  <c:v>3.5383910025</c:v>
                </c:pt>
                <c:pt idx="162">
                  <c:v>3.5383910025</c:v>
                </c:pt>
                <c:pt idx="163">
                  <c:v>3.5383910025</c:v>
                </c:pt>
                <c:pt idx="164">
                  <c:v>3.5383910025</c:v>
                </c:pt>
                <c:pt idx="165">
                  <c:v>3.5383910025</c:v>
                </c:pt>
                <c:pt idx="166">
                  <c:v>3.5383910025</c:v>
                </c:pt>
                <c:pt idx="167">
                  <c:v>3.5383910025</c:v>
                </c:pt>
                <c:pt idx="168">
                  <c:v>2.7216808645000001</c:v>
                </c:pt>
                <c:pt idx="169">
                  <c:v>2.7216808645000001</c:v>
                </c:pt>
                <c:pt idx="170">
                  <c:v>2.7216808645000001</c:v>
                </c:pt>
                <c:pt idx="171">
                  <c:v>2.7216808645000001</c:v>
                </c:pt>
                <c:pt idx="172">
                  <c:v>2.7216808645000001</c:v>
                </c:pt>
                <c:pt idx="173">
                  <c:v>2.7216808645000001</c:v>
                </c:pt>
                <c:pt idx="174">
                  <c:v>2.7216808645000001</c:v>
                </c:pt>
                <c:pt idx="175">
                  <c:v>2.7216808645000001</c:v>
                </c:pt>
                <c:pt idx="176">
                  <c:v>2.7216808645000001</c:v>
                </c:pt>
                <c:pt idx="177">
                  <c:v>2.7216808645000001</c:v>
                </c:pt>
                <c:pt idx="178">
                  <c:v>2.7216808645000001</c:v>
                </c:pt>
                <c:pt idx="179">
                  <c:v>2.7216808645000001</c:v>
                </c:pt>
                <c:pt idx="180">
                  <c:v>2.1654838509999998</c:v>
                </c:pt>
                <c:pt idx="181">
                  <c:v>2.1654838509999998</c:v>
                </c:pt>
                <c:pt idx="182">
                  <c:v>2.1654838509999998</c:v>
                </c:pt>
                <c:pt idx="183">
                  <c:v>2.1654838509999998</c:v>
                </c:pt>
                <c:pt idx="184">
                  <c:v>2.1654838509999998</c:v>
                </c:pt>
                <c:pt idx="185">
                  <c:v>2.1654838509999998</c:v>
                </c:pt>
                <c:pt idx="186">
                  <c:v>2.1654838509999998</c:v>
                </c:pt>
                <c:pt idx="187">
                  <c:v>2.1654838509999998</c:v>
                </c:pt>
                <c:pt idx="188">
                  <c:v>2.1654838509999998</c:v>
                </c:pt>
                <c:pt idx="189">
                  <c:v>2.1654838509999998</c:v>
                </c:pt>
                <c:pt idx="190">
                  <c:v>2.1654838509999998</c:v>
                </c:pt>
                <c:pt idx="191">
                  <c:v>2.1654838509999998</c:v>
                </c:pt>
                <c:pt idx="192">
                  <c:v>1.4964255799999999</c:v>
                </c:pt>
                <c:pt idx="193">
                  <c:v>1.4964255799999999</c:v>
                </c:pt>
                <c:pt idx="194">
                  <c:v>1.4964255799999999</c:v>
                </c:pt>
                <c:pt idx="195">
                  <c:v>1.4964255799999999</c:v>
                </c:pt>
                <c:pt idx="196">
                  <c:v>1.4964255799999999</c:v>
                </c:pt>
                <c:pt idx="197">
                  <c:v>1.4964255799999999</c:v>
                </c:pt>
                <c:pt idx="198">
                  <c:v>1.4964255799999999</c:v>
                </c:pt>
                <c:pt idx="199">
                  <c:v>1.4964255799999999</c:v>
                </c:pt>
                <c:pt idx="200">
                  <c:v>1.4964255799999999</c:v>
                </c:pt>
                <c:pt idx="201">
                  <c:v>1.4964255799999999</c:v>
                </c:pt>
                <c:pt idx="202">
                  <c:v>1.4964255799999999</c:v>
                </c:pt>
                <c:pt idx="203">
                  <c:v>1.4964255799999999</c:v>
                </c:pt>
                <c:pt idx="204">
                  <c:v>1.4085248450000001</c:v>
                </c:pt>
                <c:pt idx="205">
                  <c:v>1.4085248450000001</c:v>
                </c:pt>
                <c:pt idx="206">
                  <c:v>1.4085248450000001</c:v>
                </c:pt>
                <c:pt idx="207">
                  <c:v>1.4085248450000001</c:v>
                </c:pt>
                <c:pt idx="208">
                  <c:v>1.4085248450000001</c:v>
                </c:pt>
                <c:pt idx="209">
                  <c:v>1.4085248450000001</c:v>
                </c:pt>
                <c:pt idx="210">
                  <c:v>1.4085248450000001</c:v>
                </c:pt>
                <c:pt idx="211">
                  <c:v>1.4085248450000001</c:v>
                </c:pt>
                <c:pt idx="212">
                  <c:v>1.4085248450000001</c:v>
                </c:pt>
                <c:pt idx="213">
                  <c:v>1.4085248450000001</c:v>
                </c:pt>
                <c:pt idx="214">
                  <c:v>1.4085248450000001</c:v>
                </c:pt>
                <c:pt idx="215">
                  <c:v>1.4085248450000001</c:v>
                </c:pt>
                <c:pt idx="216">
                  <c:v>1.4283914975000001</c:v>
                </c:pt>
                <c:pt idx="217">
                  <c:v>1.4283914975000001</c:v>
                </c:pt>
                <c:pt idx="218">
                  <c:v>1.4283914975000001</c:v>
                </c:pt>
                <c:pt idx="219">
                  <c:v>1.4283914975000001</c:v>
                </c:pt>
                <c:pt idx="220">
                  <c:v>1.4283914975000001</c:v>
                </c:pt>
                <c:pt idx="221">
                  <c:v>1.4283914975000001</c:v>
                </c:pt>
                <c:pt idx="222">
                  <c:v>1.4283914975000001</c:v>
                </c:pt>
                <c:pt idx="223">
                  <c:v>1.4283914975000001</c:v>
                </c:pt>
                <c:pt idx="224">
                  <c:v>1.4283914975000001</c:v>
                </c:pt>
                <c:pt idx="225">
                  <c:v>1.4283914975000001</c:v>
                </c:pt>
                <c:pt idx="226">
                  <c:v>1.4283914975000001</c:v>
                </c:pt>
                <c:pt idx="227">
                  <c:v>1.4283914975000001</c:v>
                </c:pt>
                <c:pt idx="228">
                  <c:v>3.3907215444999999</c:v>
                </c:pt>
                <c:pt idx="229">
                  <c:v>3.3907215444999999</c:v>
                </c:pt>
                <c:pt idx="230">
                  <c:v>3.3907215444999999</c:v>
                </c:pt>
                <c:pt idx="231">
                  <c:v>3.3907215444999999</c:v>
                </c:pt>
                <c:pt idx="232">
                  <c:v>3.3907215444999999</c:v>
                </c:pt>
                <c:pt idx="233">
                  <c:v>3.3907215444999999</c:v>
                </c:pt>
                <c:pt idx="234">
                  <c:v>3.3907215444999999</c:v>
                </c:pt>
                <c:pt idx="235">
                  <c:v>3.3907215444999999</c:v>
                </c:pt>
                <c:pt idx="236">
                  <c:v>3.3907215444999999</c:v>
                </c:pt>
                <c:pt idx="237">
                  <c:v>3.3907215444999999</c:v>
                </c:pt>
                <c:pt idx="238">
                  <c:v>3.3907215444999999</c:v>
                </c:pt>
                <c:pt idx="239">
                  <c:v>3.3907215444999999</c:v>
                </c:pt>
                <c:pt idx="240">
                  <c:v>1.6585593745</c:v>
                </c:pt>
                <c:pt idx="241">
                  <c:v>1.6585593745</c:v>
                </c:pt>
                <c:pt idx="242">
                  <c:v>1.6585593745</c:v>
                </c:pt>
                <c:pt idx="243">
                  <c:v>1.6585593745</c:v>
                </c:pt>
                <c:pt idx="244">
                  <c:v>1.6585593745</c:v>
                </c:pt>
                <c:pt idx="245">
                  <c:v>1.6585593745</c:v>
                </c:pt>
                <c:pt idx="246">
                  <c:v>1.6585593745</c:v>
                </c:pt>
                <c:pt idx="247">
                  <c:v>1.6585593745</c:v>
                </c:pt>
                <c:pt idx="248">
                  <c:v>1.6585593745</c:v>
                </c:pt>
                <c:pt idx="249">
                  <c:v>1.6585593745</c:v>
                </c:pt>
                <c:pt idx="250">
                  <c:v>1.6585593745</c:v>
                </c:pt>
                <c:pt idx="251">
                  <c:v>1.6585593745</c:v>
                </c:pt>
                <c:pt idx="252">
                  <c:v>1.0756022894999999</c:v>
                </c:pt>
                <c:pt idx="253">
                  <c:v>1.0756022894999999</c:v>
                </c:pt>
                <c:pt idx="254">
                  <c:v>1.0756022894999999</c:v>
                </c:pt>
                <c:pt idx="255">
                  <c:v>1.0756022894999999</c:v>
                </c:pt>
                <c:pt idx="256">
                  <c:v>1.0756022894999999</c:v>
                </c:pt>
                <c:pt idx="257">
                  <c:v>1.0756022894999999</c:v>
                </c:pt>
                <c:pt idx="258">
                  <c:v>1.0756022894999999</c:v>
                </c:pt>
                <c:pt idx="259">
                  <c:v>1.0756022894999999</c:v>
                </c:pt>
                <c:pt idx="260">
                  <c:v>1.0756022894999999</c:v>
                </c:pt>
                <c:pt idx="261">
                  <c:v>1.0756022894999999</c:v>
                </c:pt>
                <c:pt idx="262">
                  <c:v>1.0756022894999999</c:v>
                </c:pt>
                <c:pt idx="263">
                  <c:v>1.0756022894999999</c:v>
                </c:pt>
                <c:pt idx="264">
                  <c:v>1.8099206910000001</c:v>
                </c:pt>
                <c:pt idx="265">
                  <c:v>1.8099206910000001</c:v>
                </c:pt>
                <c:pt idx="266">
                  <c:v>1.8099206910000001</c:v>
                </c:pt>
                <c:pt idx="267">
                  <c:v>1.8099206910000001</c:v>
                </c:pt>
                <c:pt idx="268">
                  <c:v>1.8099206910000001</c:v>
                </c:pt>
                <c:pt idx="269">
                  <c:v>1.8099206910000001</c:v>
                </c:pt>
                <c:pt idx="270">
                  <c:v>1.8099206910000001</c:v>
                </c:pt>
                <c:pt idx="271">
                  <c:v>1.8099206910000001</c:v>
                </c:pt>
                <c:pt idx="272">
                  <c:v>1.8099206910000001</c:v>
                </c:pt>
                <c:pt idx="273">
                  <c:v>1.8099206910000001</c:v>
                </c:pt>
                <c:pt idx="274">
                  <c:v>1.8099206910000001</c:v>
                </c:pt>
                <c:pt idx="275">
                  <c:v>1.8099206910000001</c:v>
                </c:pt>
                <c:pt idx="276">
                  <c:v>3.7216934340000001</c:v>
                </c:pt>
                <c:pt idx="277">
                  <c:v>3.7216934340000001</c:v>
                </c:pt>
                <c:pt idx="278">
                  <c:v>3.7216934340000001</c:v>
                </c:pt>
                <c:pt idx="279">
                  <c:v>3.7216934340000001</c:v>
                </c:pt>
                <c:pt idx="280">
                  <c:v>3.7216934340000001</c:v>
                </c:pt>
                <c:pt idx="281">
                  <c:v>3.7216934340000001</c:v>
                </c:pt>
                <c:pt idx="282">
                  <c:v>3.7216934340000001</c:v>
                </c:pt>
                <c:pt idx="283">
                  <c:v>3.7216934340000001</c:v>
                </c:pt>
                <c:pt idx="284">
                  <c:v>3.7216934340000001</c:v>
                </c:pt>
                <c:pt idx="285">
                  <c:v>3.7216934340000001</c:v>
                </c:pt>
                <c:pt idx="286">
                  <c:v>3.7216934340000001</c:v>
                </c:pt>
                <c:pt idx="287">
                  <c:v>3.7216934340000001</c:v>
                </c:pt>
                <c:pt idx="288">
                  <c:v>3.2889486200000002</c:v>
                </c:pt>
                <c:pt idx="289">
                  <c:v>3.2889486200000002</c:v>
                </c:pt>
                <c:pt idx="290">
                  <c:v>3.2889486200000002</c:v>
                </c:pt>
                <c:pt idx="291">
                  <c:v>3.2889486200000002</c:v>
                </c:pt>
                <c:pt idx="292">
                  <c:v>3.2889486200000002</c:v>
                </c:pt>
                <c:pt idx="293">
                  <c:v>3.2889486200000002</c:v>
                </c:pt>
                <c:pt idx="294">
                  <c:v>3.2889486200000002</c:v>
                </c:pt>
                <c:pt idx="295">
                  <c:v>3.2889486200000002</c:v>
                </c:pt>
                <c:pt idx="296">
                  <c:v>3.2889486200000002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F008-41D9-AA71-F8E062468E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804736"/>
        <c:axId val="128811008"/>
      </c:scatterChart>
      <c:valAx>
        <c:axId val="128804736"/>
        <c:scaling>
          <c:orientation val="minMax"/>
          <c:max val="0.99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b="1" dirty="0"/>
                  <a:t>Time</a:t>
                </a:r>
              </a:p>
            </c:rich>
          </c:tx>
          <c:layout>
            <c:manualLayout>
              <c:xMode val="edge"/>
              <c:yMode val="edge"/>
              <c:x val="0.48738467546521552"/>
              <c:y val="0.9414349921387735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h:mm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8811008"/>
        <c:crosses val="autoZero"/>
        <c:crossBetween val="midCat"/>
        <c:majorUnit val="0.25"/>
        <c:minorUnit val="0.125"/>
      </c:valAx>
      <c:valAx>
        <c:axId val="128811008"/>
        <c:scaling>
          <c:orientation val="minMax"/>
          <c:max val="6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 b="1" dirty="0"/>
                  <a:t>2- </a:t>
                </a:r>
                <a:r>
                  <a:rPr lang="en-US" sz="1800" b="1" dirty="0"/>
                  <a:t>meter Wind Speed </a:t>
                </a:r>
                <a:r>
                  <a:rPr lang="en-US" sz="1600" dirty="0"/>
                  <a:t>(</a:t>
                </a:r>
                <a:r>
                  <a:rPr lang="en-US" sz="1600" i="1" dirty="0"/>
                  <a:t>m</a:t>
                </a:r>
                <a:r>
                  <a:rPr lang="en-US" sz="1600" dirty="0"/>
                  <a:t>/</a:t>
                </a:r>
                <a:r>
                  <a:rPr lang="en-US" sz="1600" i="1" dirty="0"/>
                  <a:t>s</a:t>
                </a:r>
                <a:r>
                  <a:rPr lang="en-US" sz="1600" dirty="0"/>
                  <a:t>)</a:t>
                </a:r>
              </a:p>
            </c:rich>
          </c:tx>
          <c:layout>
            <c:manualLayout>
              <c:xMode val="edge"/>
              <c:yMode val="edge"/>
              <c:x val="5.0093565757146297E-2"/>
              <c:y val="0.2219702260281557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8804736"/>
        <c:crosses val="autoZero"/>
        <c:crossBetween val="midCat"/>
        <c:majorUnit val="2"/>
        <c:minorUnit val="1"/>
      </c:valAx>
      <c:spPr>
        <a:noFill/>
        <a:ln w="25400"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59262815678932246"/>
          <c:y val="1.5989893031570718E-4"/>
          <c:w val="0.39381402796348569"/>
          <c:h val="0.123247421088276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 sz="800">
          <a:solidFill>
            <a:schemeClr val="tx1">
              <a:lumMod val="95000"/>
              <a:lumOff val="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0.91794</cdr:x>
      <cdr:y>0.87931</cdr:y>
    </cdr:from>
    <cdr:to>
      <cdr:x>0.97496</cdr:x>
      <cdr:y>0.93966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2D5C0BF-2ADD-47E4-8D03-90E1EC5431F4}"/>
            </a:ext>
          </a:extLst>
        </cdr:cNvPr>
        <cdr:cNvSpPr txBox="1"/>
      </cdr:nvSpPr>
      <cdr:spPr>
        <a:xfrm xmlns:a="http://schemas.openxmlformats.org/drawingml/2006/main">
          <a:off x="3169138" y="2035674"/>
          <a:ext cx="196850" cy="139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0.92581</cdr:x>
      <cdr:y>0.8513</cdr:y>
    </cdr:from>
    <cdr:to>
      <cdr:x>1</cdr:x>
      <cdr:y>0.9281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0A7C2E22-53E2-44D6-B0F9-69BFEF35E901}"/>
            </a:ext>
          </a:extLst>
        </cdr:cNvPr>
        <cdr:cNvSpPr txBox="1"/>
      </cdr:nvSpPr>
      <cdr:spPr>
        <a:xfrm xmlns:a="http://schemas.openxmlformats.org/drawingml/2006/main">
          <a:off x="8399411" y="4776689"/>
          <a:ext cx="673089" cy="4309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24:00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0.92691</cdr:x>
      <cdr:y>0.86529</cdr:y>
    </cdr:from>
    <cdr:to>
      <cdr:x>0.97841</cdr:x>
      <cdr:y>0.94209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5928B22-73C6-4DF3-A954-4033A740DF60}"/>
            </a:ext>
          </a:extLst>
        </cdr:cNvPr>
        <cdr:cNvSpPr txBox="1"/>
      </cdr:nvSpPr>
      <cdr:spPr>
        <a:xfrm xmlns:a="http://schemas.openxmlformats.org/drawingml/2006/main">
          <a:off x="8076166" y="4680520"/>
          <a:ext cx="448690" cy="4154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24:00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0.92544</cdr:x>
      <cdr:y>0.83933</cdr:y>
    </cdr:from>
    <cdr:to>
      <cdr:x>0.95388</cdr:x>
      <cdr:y>0.91613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5928B22-73C6-4DF3-A954-4033A740DF60}"/>
            </a:ext>
          </a:extLst>
        </cdr:cNvPr>
        <cdr:cNvSpPr txBox="1"/>
      </cdr:nvSpPr>
      <cdr:spPr>
        <a:xfrm xmlns:a="http://schemas.openxmlformats.org/drawingml/2006/main">
          <a:off x="7596844" y="4563105"/>
          <a:ext cx="233473" cy="417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24:00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5335-728A-4132-876A-335F217FDA0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61B99-0F29-4D42-9066-EA6B90F13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9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4379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61B99-0F29-4D42-9066-EA6B90F131B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00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61B99-0F29-4D42-9066-EA6B90F131B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35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61B99-0F29-4D42-9066-EA6B90F131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30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61B99-0F29-4D42-9066-EA6B90F131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08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10m towers</a:t>
            </a:r>
            <a:r>
              <a:rPr lang="en-US" baseline="0" dirty="0"/>
              <a:t> outfitted with sensors to measure standard weather variables at all stations, such as:</a:t>
            </a:r>
          </a:p>
          <a:p>
            <a:r>
              <a:rPr lang="en-US" baseline="0" dirty="0"/>
              <a:t>Enhanced stations measure: </a:t>
            </a:r>
          </a:p>
          <a:p>
            <a:endParaRPr lang="en-US" dirty="0"/>
          </a:p>
          <a:p>
            <a:r>
              <a:rPr lang="en-US" dirty="0"/>
              <a:t>Standard weather variables are measured every 1 minute and returned to the Mesonet Operations Center in Bowling Green every 5 minutes via cellular communications. </a:t>
            </a:r>
          </a:p>
          <a:p>
            <a:endParaRPr lang="en-US" dirty="0"/>
          </a:p>
          <a:p>
            <a:r>
              <a:rPr lang="en-US" dirty="0"/>
              <a:t>In times of active weather, data collection frequency can be modified to observe the 3-second sample, providing a real-time view of the conditions. </a:t>
            </a:r>
          </a:p>
          <a:p>
            <a:endParaRPr lang="en-US" dirty="0"/>
          </a:p>
          <a:p>
            <a:r>
              <a:rPr lang="en-US" dirty="0"/>
              <a:t>Siting: </a:t>
            </a:r>
            <a:r>
              <a:rPr lang="en-US" baseline="0" dirty="0"/>
              <a:t>Kentucky struggles for a “perfect” station by World Meteorological Organization standards. Try to find a location representative of the area. Also, </a:t>
            </a:r>
            <a:r>
              <a:rPr lang="en-US" dirty="0"/>
              <a:t>when considering</a:t>
            </a:r>
            <a:r>
              <a:rPr lang="en-US" baseline="0" dirty="0"/>
              <a:t> locations, take not only the direct surroundings into account, but also possibility of land use change. </a:t>
            </a:r>
          </a:p>
          <a:p>
            <a:endParaRPr lang="en-US" baseline="0" dirty="0"/>
          </a:p>
          <a:p>
            <a:r>
              <a:rPr lang="en-US" baseline="0" dirty="0"/>
              <a:t>Key thing to note here is the adherence to WMO standards.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E86A8-AA1A-4882-A59E-E4A08600A9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341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is an inversion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Dicamba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Why important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DF7B9-42C5-4B2A-95D7-C60D201716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230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61B99-0F29-4D42-9066-EA6B90F131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4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61B99-0F29-4D42-9066-EA6B90F131B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60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61B99-0F29-4D42-9066-EA6B90F131B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08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61B99-0F29-4D42-9066-EA6B90F131B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77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sz="240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charset="0"/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fld id="{0A905A6B-D0FA-499D-83FF-08EFABB41311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153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altLang="en-US" sz="2400"/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/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altLang="en-US" sz="2400"/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/>
            </a:p>
          </p:txBody>
        </p:sp>
        <p:sp>
          <p:nvSpPr>
            <p:cNvPr id="6157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4FE89-C898-48CE-8A0E-A7B0942396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6570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94CC4-6B93-4B82-BDB8-9C71EE0521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211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33400"/>
            <a:ext cx="82296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6764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F5D30DA-E74B-4770-90CB-625A5D2735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5130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6764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008E801-A4EB-4C3E-8985-409AE0D556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49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1173E-530D-4D52-BB8D-0E0F2D354A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422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D4CD2-B22D-4988-9A6C-64DAA9918B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765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ED7F8B-2545-40A6-BF43-6BA214312D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840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053CB-BF7F-44D3-B9B3-52895CEE3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4368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AC7F8-07B6-4D24-92A8-580C98AF44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3624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5813A-EB74-421D-97AA-E350E60D0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19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FBF89-931F-428B-957F-87B264C75D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958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0A487-0D32-4B56-BEE3-636483201D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564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29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fld id="{4BB703B3-BA1A-418D-8485-F6515D6532A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H="1">
            <a:off x="457200" y="1371600"/>
            <a:ext cx="830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33" name="Group 13"/>
          <p:cNvGrpSpPr>
            <a:grpSpLocks/>
          </p:cNvGrpSpPr>
          <p:nvPr userDrawn="1"/>
        </p:nvGrpSpPr>
        <p:grpSpPr bwMode="auto">
          <a:xfrm>
            <a:off x="304800" y="152400"/>
            <a:ext cx="8686800" cy="368300"/>
            <a:chOff x="176" y="0"/>
            <a:chExt cx="5472" cy="232"/>
          </a:xfrm>
        </p:grpSpPr>
        <p:sp>
          <p:nvSpPr>
            <p:cNvPr id="5129" name="Rectangle 9"/>
            <p:cNvSpPr>
              <a:spLocks noChangeArrowheads="1"/>
            </p:cNvSpPr>
            <p:nvPr/>
          </p:nvSpPr>
          <p:spPr bwMode="auto">
            <a:xfrm>
              <a:off x="5504" y="0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/>
            </a:p>
          </p:txBody>
        </p:sp>
        <p:sp>
          <p:nvSpPr>
            <p:cNvPr id="5130" name="Rectangle 10"/>
            <p:cNvSpPr>
              <a:spLocks noChangeArrowheads="1"/>
            </p:cNvSpPr>
            <p:nvPr/>
          </p:nvSpPr>
          <p:spPr bwMode="auto">
            <a:xfrm>
              <a:off x="176" y="0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/>
            </a:p>
          </p:txBody>
        </p:sp>
        <p:sp>
          <p:nvSpPr>
            <p:cNvPr id="5131" name="Rectangle 11"/>
            <p:cNvSpPr>
              <a:spLocks noChangeArrowheads="1"/>
            </p:cNvSpPr>
            <p:nvPr/>
          </p:nvSpPr>
          <p:spPr bwMode="auto">
            <a:xfrm>
              <a:off x="176" y="144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/>
            </a:p>
          </p:txBody>
        </p:sp>
        <p:sp>
          <p:nvSpPr>
            <p:cNvPr id="5132" name="Rectangle 12"/>
            <p:cNvSpPr>
              <a:spLocks noChangeArrowheads="1"/>
            </p:cNvSpPr>
            <p:nvPr/>
          </p:nvSpPr>
          <p:spPr bwMode="auto">
            <a:xfrm>
              <a:off x="5504" y="145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73" r:id="rId12"/>
    <p:sldLayoutId id="2147483674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o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ouisiana.edu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ouisiana.edu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2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9468" y="628237"/>
            <a:ext cx="8460940" cy="3529190"/>
          </a:xfrm>
        </p:spPr>
        <p:txBody>
          <a:bodyPr/>
          <a:lstStyle/>
          <a:p>
            <a:pPr algn="ctr">
              <a:lnSpc>
                <a:spcPts val="3000"/>
              </a:lnSpc>
              <a:spcBef>
                <a:spcPts val="0"/>
              </a:spcBef>
            </a:pPr>
            <a:r>
              <a:rPr lang="en-US" altLang="en-US" b="1" u="sng" dirty="0"/>
              <a:t>P</a:t>
            </a:r>
            <a:r>
              <a:rPr lang="en-US" altLang="en-US" b="1" dirty="0"/>
              <a:t>recise </a:t>
            </a:r>
            <a:r>
              <a:rPr lang="en-US" altLang="en-US" b="1" u="sng" dirty="0"/>
              <a:t>Re</a:t>
            </a:r>
            <a:r>
              <a:rPr lang="en-US" altLang="en-US" b="1" dirty="0"/>
              <a:t>gional </a:t>
            </a:r>
            <a:r>
              <a:rPr lang="en-US" altLang="en-US" b="1" u="sng" dirty="0"/>
              <a:t>F</a:t>
            </a:r>
            <a:r>
              <a:rPr lang="en-US" altLang="en-US" b="1" dirty="0"/>
              <a:t>orecasting</a:t>
            </a:r>
          </a:p>
          <a:p>
            <a:pPr algn="ctr">
              <a:lnSpc>
                <a:spcPts val="3000"/>
              </a:lnSpc>
              <a:spcBef>
                <a:spcPts val="0"/>
              </a:spcBef>
            </a:pPr>
            <a:r>
              <a:rPr lang="en-US" altLang="en-US" b="1" dirty="0"/>
              <a:t>via Int</a:t>
            </a:r>
            <a:r>
              <a:rPr lang="en-US" altLang="en-US" b="1" u="sng" dirty="0"/>
              <a:t>e</a:t>
            </a:r>
            <a:r>
              <a:rPr lang="en-US" altLang="en-US" b="1" dirty="0"/>
              <a:t>lligent and </a:t>
            </a:r>
            <a:r>
              <a:rPr lang="en-US" altLang="en-US" b="1" u="sng" dirty="0"/>
              <a:t>R</a:t>
            </a:r>
            <a:r>
              <a:rPr lang="en-US" altLang="en-US" b="1" dirty="0"/>
              <a:t>apid Harnessing of </a:t>
            </a:r>
          </a:p>
          <a:p>
            <a:pPr algn="ctr">
              <a:lnSpc>
                <a:spcPts val="3000"/>
              </a:lnSpc>
              <a:spcBef>
                <a:spcPts val="0"/>
              </a:spcBef>
            </a:pPr>
            <a:r>
              <a:rPr lang="en-US" altLang="en-US" b="1" dirty="0"/>
              <a:t>National Scale </a:t>
            </a:r>
            <a:r>
              <a:rPr lang="en-US" altLang="en-US" b="1" dirty="0" err="1"/>
              <a:t>Hydrometeorological</a:t>
            </a:r>
            <a:r>
              <a:rPr lang="en-US" altLang="en-US" b="1" dirty="0"/>
              <a:t> Big Data</a:t>
            </a:r>
            <a:r>
              <a:rPr lang="en-US" altLang="en-US" sz="3200" baseline="50000" dirty="0"/>
              <a:t>†</a:t>
            </a:r>
          </a:p>
          <a:p>
            <a:pPr algn="ctr">
              <a:spcBef>
                <a:spcPts val="1200"/>
              </a:spcBef>
            </a:pPr>
            <a:r>
              <a:rPr lang="en-US" altLang="en-US" sz="2400" dirty="0">
                <a:latin typeface="+mj-lt"/>
              </a:rPr>
              <a:t>Led by</a:t>
            </a:r>
          </a:p>
          <a:p>
            <a:pPr algn="ctr"/>
            <a:r>
              <a:rPr lang="en-US" altLang="en-US" sz="2400" dirty="0" err="1">
                <a:latin typeface="+mj-lt"/>
              </a:rPr>
              <a:t>Nian</a:t>
            </a:r>
            <a:r>
              <a:rPr lang="en-US" altLang="en-US" sz="2400" dirty="0">
                <a:latin typeface="+mj-lt"/>
              </a:rPr>
              <a:t>-Feng </a:t>
            </a:r>
            <a:r>
              <a:rPr lang="en-US" altLang="en-US" sz="2400" dirty="0" err="1">
                <a:latin typeface="+mj-lt"/>
              </a:rPr>
              <a:t>Tzeng</a:t>
            </a:r>
            <a:r>
              <a:rPr lang="en-US" altLang="en-US" sz="2400" dirty="0">
                <a:latin typeface="+mj-lt"/>
              </a:rPr>
              <a:t>, University of Louisiana, Lafayette</a:t>
            </a:r>
          </a:p>
          <a:p>
            <a:pPr algn="ctr">
              <a:spcBef>
                <a:spcPts val="1800"/>
              </a:spcBef>
            </a:pPr>
            <a:r>
              <a:rPr lang="en-US" altLang="en-US" sz="2400" dirty="0">
                <a:latin typeface="+mj-lt"/>
              </a:rPr>
              <a:t>AND </a:t>
            </a:r>
          </a:p>
          <a:p>
            <a:pPr algn="ctr"/>
            <a:r>
              <a:rPr lang="en-US" altLang="en-US" sz="2400" dirty="0">
                <a:latin typeface="+mj-lt"/>
              </a:rPr>
              <a:t>13 investigators from 6 universities in 4 States + USGS</a:t>
            </a:r>
          </a:p>
          <a:p>
            <a:pPr algn="ctr"/>
            <a:endParaRPr lang="en-US" altLang="en-US" sz="600" dirty="0">
              <a:latin typeface="+mj-lt"/>
            </a:endParaRPr>
          </a:p>
          <a:p>
            <a:pPr algn="ctr">
              <a:spcBef>
                <a:spcPts val="0"/>
              </a:spcBef>
            </a:pPr>
            <a:r>
              <a:rPr lang="en-US" altLang="en-US" sz="2400" dirty="0">
                <a:latin typeface="+mj-lt"/>
              </a:rPr>
              <a:t> </a:t>
            </a:r>
            <a:endParaRPr lang="en-US" altLang="en-US" sz="1600" baseline="50000" dirty="0"/>
          </a:p>
        </p:txBody>
      </p:sp>
      <p:sp>
        <p:nvSpPr>
          <p:cNvPr id="8198" name="AutoShape 6" descr="ul_logo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371237" y="430144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AutoShape 7" descr="ul_logo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427538" y="2349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7813600" y="6491287"/>
            <a:ext cx="133090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2/6/2024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19572" y="5985284"/>
            <a:ext cx="1404156" cy="720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568" y="5318048"/>
            <a:ext cx="3177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aseline="50000" dirty="0"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6632" y="5410961"/>
            <a:ext cx="8179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</a:t>
            </a:r>
            <a:r>
              <a:rPr lang="en-US" b="1" dirty="0"/>
              <a:t>PREFER</a:t>
            </a:r>
            <a:r>
              <a:rPr lang="en-US" dirty="0"/>
              <a:t> funded by National Science Foundation for $5.0M, 9/2020 − 8/2024. </a:t>
            </a:r>
          </a:p>
          <a:p>
            <a:r>
              <a:rPr lang="en-US" dirty="0"/>
              <a:t>      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524" y="116384"/>
            <a:ext cx="8856476" cy="1051835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/>
              <a:t>Near-Surface Temperature Monitoring</a:t>
            </a:r>
            <a:r>
              <a:rPr lang="en-US" sz="3200" b="1" dirty="0">
                <a:solidFill>
                  <a:schemeClr val="tx1"/>
                </a:solidFill>
              </a:rPr>
              <a:t/>
            </a:r>
            <a:br>
              <a:rPr lang="en-US" sz="3200" b="1" dirty="0">
                <a:solidFill>
                  <a:schemeClr val="tx1"/>
                </a:solidFill>
              </a:rPr>
            </a:b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3528" y="1304764"/>
            <a:ext cx="5106349" cy="1116124"/>
          </a:xfr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400" dirty="0"/>
              <a:t>Expanded temperature monitoring</a:t>
            </a:r>
            <a:endParaRPr lang="en-US" sz="2400" dirty="0">
              <a:solidFill>
                <a:srgbClr val="000000"/>
              </a:solidFill>
            </a:endParaRPr>
          </a:p>
          <a:p>
            <a:pPr marL="274320" lvl="1" indent="0">
              <a:spcBef>
                <a:spcPts val="600"/>
              </a:spcBef>
              <a:buNone/>
            </a:pPr>
            <a:r>
              <a:rPr lang="en-US" sz="2000" dirty="0"/>
              <a:t>•  at 0.5m, 2m, 3m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472100" y="1268760"/>
            <a:ext cx="3671900" cy="4860540"/>
            <a:chOff x="7584139" y="685800"/>
            <a:chExt cx="4145055" cy="55267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4139" y="685800"/>
              <a:ext cx="4145055" cy="5526741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8719930" y="927652"/>
              <a:ext cx="503583" cy="516835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Franklin Gothic Book" panose="020B05030201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8840218" y="2669484"/>
              <a:ext cx="503583" cy="516835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Franklin Gothic Book" panose="020B05030201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859587" y="4797286"/>
              <a:ext cx="503583" cy="516835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Franklin Gothic Book" panose="020B0503020102020204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810535" y="955236"/>
              <a:ext cx="677964" cy="4924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txBody>
            <a:bodyPr wrap="none" rtlCol="0">
              <a:spAutoFit/>
            </a:bodyPr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  <a:latin typeface="Franklin Gothic Book" panose="020B0503020102020204"/>
                </a:rPr>
                <a:t>3m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52804" y="2676975"/>
              <a:ext cx="677964" cy="4924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txBody>
            <a:bodyPr wrap="none" rtlCol="0">
              <a:spAutoFit/>
            </a:bodyPr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  <a:latin typeface="Franklin Gothic Book" panose="020B0503020102020204"/>
                </a:rPr>
                <a:t>2m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17664" y="4808810"/>
              <a:ext cx="936581" cy="4924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txBody>
            <a:bodyPr wrap="none" rtlCol="0">
              <a:spAutoFit/>
            </a:bodyPr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  <a:latin typeface="Franklin Gothic Book" panose="020B0503020102020204"/>
                </a:rPr>
                <a:t>0.5m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777556" y="5785013"/>
            <a:ext cx="46521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black"/>
                </a:solidFill>
                <a:latin typeface="Franklin Gothic Book" panose="020B0503020102020204"/>
              </a:rPr>
              <a:t>Pilot project supported by USDA Midwest Climate Hub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019916"/>
            <a:ext cx="5185039" cy="31093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380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5801" y="584684"/>
            <a:ext cx="60260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kern="0" dirty="0">
                <a:solidFill>
                  <a:srgbClr val="0033CC"/>
                </a:solidFill>
                <a:latin typeface="Times New Roman"/>
              </a:rPr>
              <a:t>1.  Metrological Prediction</a:t>
            </a:r>
            <a:endParaRPr lang="en-US" sz="24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15615" y="1952835"/>
            <a:ext cx="1092657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447800"/>
            <a:ext cx="8903332" cy="4648200"/>
          </a:xfrm>
          <a:prstGeom prst="rect">
            <a:avLst/>
          </a:prstGeom>
        </p:spPr>
        <p:txBody>
          <a:bodyPr/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</a:defRPr>
            </a:lvl2pPr>
            <a:lvl3pPr marL="1377950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+mn-lt"/>
              </a:defRPr>
            </a:lvl3pPr>
            <a:lvl4pPr marL="1827213" indent="-4381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2971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●</a:t>
            </a:r>
            <a:r>
              <a:rPr lang="en-US" sz="2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ML-based prediction utilizing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sz="12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Gathered readings of weather stations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– 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Computed numerical data based on satellite and radar data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endParaRPr lang="en-US" sz="24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endParaRPr lang="en-US" sz="24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●</a:t>
            </a: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Finer and more accurate weather parameter prediction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– 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Temperature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– 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Humidity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– 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Pressure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– 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Wind Speed</a:t>
            </a:r>
          </a:p>
        </p:txBody>
      </p:sp>
    </p:spTree>
    <p:extLst>
      <p:ext uri="{BB962C8B-B14F-4D97-AF65-F5344CB8AC3E}">
        <p14:creationId xmlns:p14="http://schemas.microsoft.com/office/powerpoint/2010/main" val="4089670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5801" y="584684"/>
            <a:ext cx="8007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kern="0" dirty="0">
                <a:solidFill>
                  <a:srgbClr val="0033CC"/>
                </a:solidFill>
                <a:latin typeface="Times New Roman"/>
              </a:rPr>
              <a:t>1.1  Metrological Prediction Models</a:t>
            </a:r>
            <a:endParaRPr lang="en-US" sz="24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15615" y="1952835"/>
            <a:ext cx="1092657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447800"/>
            <a:ext cx="8903332" cy="5005536"/>
          </a:xfrm>
          <a:prstGeom prst="rect">
            <a:avLst/>
          </a:prstGeom>
        </p:spPr>
        <p:txBody>
          <a:bodyPr/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</a:defRPr>
            </a:lvl2pPr>
            <a:lvl3pPr marL="1377950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+mn-lt"/>
              </a:defRPr>
            </a:lvl3pPr>
            <a:lvl4pPr marL="1827213" indent="-4381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2971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●</a:t>
            </a:r>
            <a:r>
              <a:rPr lang="en-US" sz="2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Various AI/ML-based models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sz="12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Requiring large volumes of quality data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– 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Training models before use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– 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Utilizing trained models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endParaRPr lang="en-US" sz="24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endParaRPr lang="en-US" sz="24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●</a:t>
            </a: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Finer and more accurate weather parameter prediction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– 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Temperature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– 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Humidity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– 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Pressure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– 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Wind speed</a:t>
            </a:r>
          </a:p>
        </p:txBody>
      </p:sp>
    </p:spTree>
    <p:extLst>
      <p:ext uri="{BB962C8B-B14F-4D97-AF65-F5344CB8AC3E}">
        <p14:creationId xmlns:p14="http://schemas.microsoft.com/office/powerpoint/2010/main" val="148046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8E90C1-D200-3CCB-0092-83DD6C52E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98" y="656692"/>
            <a:ext cx="7800311" cy="5422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AI/ML-based Weather Prediction Models</a:t>
            </a:r>
            <a:endParaRPr lang="en-US" sz="3200" dirty="0"/>
          </a:p>
        </p:txBody>
      </p:sp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35306B9-8D7C-0811-03AE-FD399355D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240" y="1489460"/>
            <a:ext cx="6363519" cy="15434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0703A-DAB5-2FF7-E128-C34767328DB1}"/>
              </a:ext>
            </a:extLst>
          </p:cNvPr>
          <p:cNvSpPr txBox="1"/>
          <p:nvPr/>
        </p:nvSpPr>
        <p:spPr>
          <a:xfrm>
            <a:off x="605711" y="2420888"/>
            <a:ext cx="2261708" cy="889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dirty="0"/>
              <a:t>(Input is a sequence of weather parameters measured at a 5-minute granularity)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CDCE70-9864-D1CB-6912-5467CAB1CA66}"/>
              </a:ext>
            </a:extLst>
          </p:cNvPr>
          <p:cNvSpPr txBox="1"/>
          <p:nvPr/>
        </p:nvSpPr>
        <p:spPr>
          <a:xfrm>
            <a:off x="6484078" y="2437495"/>
            <a:ext cx="2404536" cy="6848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dirty="0"/>
              <a:t>(Output is a predicted weather parameter at some time in the future)</a:t>
            </a:r>
          </a:p>
        </p:txBody>
      </p:sp>
      <p:pic>
        <p:nvPicPr>
          <p:cNvPr id="8" name="Picture 7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147902BA-3533-08EA-062F-B2F7F3ED9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3931907"/>
            <a:ext cx="2628292" cy="2638763"/>
          </a:xfrm>
          <a:prstGeom prst="rect">
            <a:avLst/>
          </a:prstGeom>
        </p:spPr>
      </p:pic>
      <p:pic>
        <p:nvPicPr>
          <p:cNvPr id="9" name="Picture 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8CF6EC32-CBBE-2E36-A260-80143630B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9000" y="4099644"/>
            <a:ext cx="4795306" cy="15160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E8924C-B57A-55E4-DFB8-494CE5627313}"/>
              </a:ext>
            </a:extLst>
          </p:cNvPr>
          <p:cNvSpPr txBox="1"/>
          <p:nvPr/>
        </p:nvSpPr>
        <p:spPr>
          <a:xfrm>
            <a:off x="5569386" y="4581128"/>
            <a:ext cx="878438" cy="5616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   +4     </a:t>
            </a:r>
          </a:p>
          <a:p>
            <a:r>
              <a:rPr lang="en-US" sz="1600" b="1" dirty="0"/>
              <a:t>   hours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3C119-596C-6479-9B9B-E40F3ADC2B10}"/>
              </a:ext>
            </a:extLst>
          </p:cNvPr>
          <p:cNvSpPr txBox="1"/>
          <p:nvPr/>
        </p:nvSpPr>
        <p:spPr>
          <a:xfrm>
            <a:off x="300022" y="3789040"/>
            <a:ext cx="9962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 dirty="0"/>
              <a:t>Date/Time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B58FFC-5CC4-56CA-0FBC-AA33BFC1ADFF}"/>
              </a:ext>
            </a:extLst>
          </p:cNvPr>
          <p:cNvSpPr txBox="1"/>
          <p:nvPr/>
        </p:nvSpPr>
        <p:spPr>
          <a:xfrm>
            <a:off x="1259632" y="3787152"/>
            <a:ext cx="98670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 dirty="0"/>
              <a:t>Temperature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E4C49E-381D-5784-CFFA-7207FA19C872}"/>
              </a:ext>
            </a:extLst>
          </p:cNvPr>
          <p:cNvSpPr txBox="1"/>
          <p:nvPr/>
        </p:nvSpPr>
        <p:spPr>
          <a:xfrm>
            <a:off x="6400793" y="3684367"/>
            <a:ext cx="1033381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dirty="0"/>
              <a:t>Date/Time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06AD1F-1CD8-F758-D2C3-82862FE4A546}"/>
              </a:ext>
            </a:extLst>
          </p:cNvPr>
          <p:cNvSpPr txBox="1"/>
          <p:nvPr/>
        </p:nvSpPr>
        <p:spPr>
          <a:xfrm>
            <a:off x="7918726" y="3684367"/>
            <a:ext cx="1297790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dirty="0"/>
              <a:t>Temperature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067E08-7ED9-CAA6-2CAF-F2A9006623B9}"/>
              </a:ext>
            </a:extLst>
          </p:cNvPr>
          <p:cNvSpPr txBox="1"/>
          <p:nvPr/>
        </p:nvSpPr>
        <p:spPr>
          <a:xfrm>
            <a:off x="2221136" y="3787152"/>
            <a:ext cx="76668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 dirty="0"/>
              <a:t>Humidity</a:t>
            </a:r>
          </a:p>
        </p:txBody>
      </p:sp>
      <p:pic>
        <p:nvPicPr>
          <p:cNvPr id="18" name="Picture 17" descr="A screen shot of a computer&#10;&#10;Description automatically generated">
            <a:extLst>
              <a:ext uri="{FF2B5EF4-FFF2-40B4-BE49-F238E27FC236}">
                <a16:creationId xmlns:a16="http://schemas.microsoft.com/office/drawing/2014/main" id="{2D6226D3-749D-96B6-BFE3-3052F9AFE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58" y="4010302"/>
            <a:ext cx="3121509" cy="256036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5580112" y="4869160"/>
            <a:ext cx="77724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3126120" y="4833156"/>
            <a:ext cx="36576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E067E08-7ED9-CAA6-2CAF-F2A9006623B9}"/>
              </a:ext>
            </a:extLst>
          </p:cNvPr>
          <p:cNvSpPr txBox="1"/>
          <p:nvPr/>
        </p:nvSpPr>
        <p:spPr>
          <a:xfrm>
            <a:off x="1197692" y="1986055"/>
            <a:ext cx="921308" cy="43858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/>
              <a:t>Input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067E08-7ED9-CAA6-2CAF-F2A9006623B9}"/>
              </a:ext>
            </a:extLst>
          </p:cNvPr>
          <p:cNvSpPr txBox="1"/>
          <p:nvPr/>
        </p:nvSpPr>
        <p:spPr>
          <a:xfrm>
            <a:off x="7128283" y="1992419"/>
            <a:ext cx="1217591" cy="43858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/>
              <a:t>Output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67E08-7ED9-CAA6-2CAF-F2A9006623B9}"/>
              </a:ext>
            </a:extLst>
          </p:cNvPr>
          <p:cNvSpPr txBox="1"/>
          <p:nvPr/>
        </p:nvSpPr>
        <p:spPr>
          <a:xfrm>
            <a:off x="3549892" y="4419037"/>
            <a:ext cx="1952515" cy="90024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/>
              <a:t>    AI/ML-based</a:t>
            </a:r>
          </a:p>
          <a:p>
            <a:pPr algn="l"/>
            <a:r>
              <a:rPr lang="en-US" b="1" dirty="0"/>
              <a:t>        Weather</a:t>
            </a:r>
          </a:p>
          <a:p>
            <a:pPr algn="l"/>
            <a:r>
              <a:rPr lang="en-US" b="1" dirty="0"/>
              <a:t> Prediction Model</a:t>
            </a:r>
          </a:p>
        </p:txBody>
      </p:sp>
    </p:spTree>
    <p:extLst>
      <p:ext uri="{BB962C8B-B14F-4D97-AF65-F5344CB8AC3E}">
        <p14:creationId xmlns:p14="http://schemas.microsoft.com/office/powerpoint/2010/main" val="175376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  <p:bldP spid="23" grpId="0" animBg="1"/>
      <p:bldP spid="24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5801" y="584684"/>
            <a:ext cx="80089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kern="0" dirty="0">
                <a:solidFill>
                  <a:srgbClr val="0033CC"/>
                </a:solidFill>
                <a:latin typeface="Times New Roman"/>
              </a:rPr>
              <a:t>1.2  Metrological Prediction Results</a:t>
            </a:r>
            <a:endParaRPr lang="en-US" sz="24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15615" y="1952835"/>
            <a:ext cx="1092657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447800"/>
            <a:ext cx="8903332" cy="4648200"/>
          </a:xfrm>
          <a:prstGeom prst="rect">
            <a:avLst/>
          </a:prstGeom>
        </p:spPr>
        <p:txBody>
          <a:bodyPr/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</a:defRPr>
            </a:lvl2pPr>
            <a:lvl3pPr marL="1377950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+mn-lt"/>
              </a:defRPr>
            </a:lvl3pPr>
            <a:lvl4pPr marL="1827213" indent="-4381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2971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●</a:t>
            </a:r>
            <a:r>
              <a:rPr lang="en-US" sz="2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Demonstrated via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sz="12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Curves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– 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2-D mappings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endParaRPr lang="en-US" sz="24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endParaRPr lang="en-US" sz="24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●</a:t>
            </a: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Finer and more accurate weather parameter prediction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– 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Temperature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– 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Humidity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– 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Pressure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– 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Wind speed</a:t>
            </a:r>
          </a:p>
        </p:txBody>
      </p:sp>
    </p:spTree>
    <p:extLst>
      <p:ext uri="{BB962C8B-B14F-4D97-AF65-F5344CB8AC3E}">
        <p14:creationId xmlns:p14="http://schemas.microsoft.com/office/powerpoint/2010/main" val="638708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7524" y="139698"/>
            <a:ext cx="8748972" cy="711200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3200" b="1" dirty="0"/>
              <a:t>Model Prediction Results − Temperature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noFill/>
        </p:spPr>
        <p:txBody>
          <a:bodyPr/>
          <a:lstStyle/>
          <a:p>
            <a:pPr marL="693738" indent="-354013">
              <a:spcBef>
                <a:spcPct val="0"/>
              </a:spcBef>
              <a:spcAft>
                <a:spcPts val="600"/>
              </a:spcAft>
              <a:buFont typeface="Wingdings" pitchFamily="2" charset="2"/>
              <a:buNone/>
            </a:pPr>
            <a:endParaRPr lang="en-US" sz="2200" dirty="0"/>
          </a:p>
          <a:p>
            <a:pPr marL="693738" indent="-354013">
              <a:lnSpc>
                <a:spcPct val="75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altLang="en-US" sz="4400" dirty="0">
              <a:cs typeface="Times New Roman" pitchFamily="18" charset="0"/>
            </a:endParaRPr>
          </a:p>
          <a:p>
            <a:pPr marL="693738" indent="-354013">
              <a:lnSpc>
                <a:spcPct val="7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   </a:t>
            </a:r>
            <a:endParaRPr lang="en-US" altLang="en-US" sz="2800" dirty="0">
              <a:solidFill>
                <a:srgbClr val="008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226895" y="11526838"/>
            <a:ext cx="6327348" cy="0"/>
          </a:xfrm>
          <a:prstGeom prst="line">
            <a:avLst/>
          </a:prstGeom>
          <a:noFill/>
          <a:ln w="9525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07C649C-E472-4624-8111-903AE0CFAC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372279"/>
              </p:ext>
            </p:extLst>
          </p:nvPr>
        </p:nvGraphicFramePr>
        <p:xfrm>
          <a:off x="0" y="1244599"/>
          <a:ext cx="9144000" cy="5613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6170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noFill/>
        </p:spPr>
        <p:txBody>
          <a:bodyPr/>
          <a:lstStyle/>
          <a:p>
            <a:pPr marL="693738" indent="-354013">
              <a:spcBef>
                <a:spcPct val="0"/>
              </a:spcBef>
              <a:spcAft>
                <a:spcPts val="600"/>
              </a:spcAft>
              <a:buFont typeface="Wingdings" pitchFamily="2" charset="2"/>
              <a:buNone/>
            </a:pPr>
            <a:endParaRPr lang="en-US" sz="2200" dirty="0"/>
          </a:p>
          <a:p>
            <a:pPr marL="693738" indent="-354013">
              <a:lnSpc>
                <a:spcPct val="75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altLang="en-US" sz="4400" dirty="0">
              <a:cs typeface="Times New Roman" pitchFamily="18" charset="0"/>
            </a:endParaRPr>
          </a:p>
          <a:p>
            <a:pPr marL="693738" indent="-354013">
              <a:lnSpc>
                <a:spcPct val="7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   </a:t>
            </a:r>
            <a:endParaRPr lang="en-US" altLang="en-US" sz="2800" dirty="0">
              <a:solidFill>
                <a:srgbClr val="008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226895" y="11526838"/>
            <a:ext cx="6327348" cy="0"/>
          </a:xfrm>
          <a:prstGeom prst="line">
            <a:avLst/>
          </a:prstGeom>
          <a:noFill/>
          <a:ln w="9525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E3C052C-CB41-4777-9232-2CD6B9BDD6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2499262"/>
              </p:ext>
            </p:extLst>
          </p:nvPr>
        </p:nvGraphicFramePr>
        <p:xfrm>
          <a:off x="0" y="1232756"/>
          <a:ext cx="9144000" cy="5625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87524" y="139698"/>
            <a:ext cx="8748972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1" kern="0" dirty="0"/>
              <a:t>Model Prediction Results − Humidity</a:t>
            </a:r>
          </a:p>
        </p:txBody>
      </p:sp>
    </p:spTree>
    <p:extLst>
      <p:ext uri="{BB962C8B-B14F-4D97-AF65-F5344CB8AC3E}">
        <p14:creationId xmlns:p14="http://schemas.microsoft.com/office/powerpoint/2010/main" val="366950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noFill/>
        </p:spPr>
        <p:txBody>
          <a:bodyPr/>
          <a:lstStyle/>
          <a:p>
            <a:pPr marL="693738" indent="-354013">
              <a:spcBef>
                <a:spcPct val="0"/>
              </a:spcBef>
              <a:spcAft>
                <a:spcPts val="600"/>
              </a:spcAft>
              <a:buFont typeface="Wingdings" pitchFamily="2" charset="2"/>
              <a:buNone/>
            </a:pPr>
            <a:endParaRPr lang="en-US" sz="2200" dirty="0"/>
          </a:p>
          <a:p>
            <a:pPr marL="693738" indent="-354013">
              <a:lnSpc>
                <a:spcPct val="75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altLang="en-US" sz="4400" dirty="0">
              <a:cs typeface="Times New Roman" pitchFamily="18" charset="0"/>
            </a:endParaRPr>
          </a:p>
          <a:p>
            <a:pPr marL="693738" indent="-354013">
              <a:lnSpc>
                <a:spcPct val="7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    </a:t>
            </a:r>
            <a:endParaRPr lang="en-US" altLang="en-US" sz="2800" dirty="0">
              <a:solidFill>
                <a:srgbClr val="008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226895" y="11526838"/>
            <a:ext cx="6327348" cy="0"/>
          </a:xfrm>
          <a:prstGeom prst="line">
            <a:avLst/>
          </a:prstGeom>
          <a:noFill/>
          <a:ln w="9525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03021CF-E03A-42E6-81DF-2888A6CE69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7621719"/>
              </p:ext>
            </p:extLst>
          </p:nvPr>
        </p:nvGraphicFramePr>
        <p:xfrm>
          <a:off x="-144524" y="1268760"/>
          <a:ext cx="9288524" cy="5412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87524" y="139698"/>
            <a:ext cx="8748972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1" kern="0" dirty="0"/>
              <a:t>Model Prediction Results − Wind Speed</a:t>
            </a:r>
          </a:p>
        </p:txBody>
      </p:sp>
    </p:spTree>
    <p:extLst>
      <p:ext uri="{BB962C8B-B14F-4D97-AF65-F5344CB8AC3E}">
        <p14:creationId xmlns:p14="http://schemas.microsoft.com/office/powerpoint/2010/main" val="2538155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E3337-3EBE-EE8A-F8C7-406E646C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14" y="-17355"/>
            <a:ext cx="8817078" cy="166918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>Temperature Prediction </a:t>
            </a:r>
            <a:r>
              <a:rPr lang="en-US" sz="2100" dirty="0"/>
              <a:t> </a:t>
            </a:r>
            <a:r>
              <a:rPr lang="en-US" sz="3100" dirty="0"/>
              <a:t>(in °C)</a:t>
            </a:r>
            <a:br>
              <a:rPr lang="en-US" sz="3100" dirty="0"/>
            </a:br>
            <a:r>
              <a:rPr lang="en-US" sz="3100" dirty="0"/>
              <a:t/>
            </a:r>
            <a:br>
              <a:rPr lang="en-US" sz="3100" dirty="0"/>
            </a:br>
            <a:endParaRPr lang="en-US" sz="3100" dirty="0"/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2BB40AD-9477-8368-6A51-218DB302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52" y="1339565"/>
            <a:ext cx="1762528" cy="20799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DDA02D-D408-808A-7B85-A50A330A7B4A}"/>
              </a:ext>
            </a:extLst>
          </p:cNvPr>
          <p:cNvSpPr txBox="1"/>
          <p:nvPr/>
        </p:nvSpPr>
        <p:spPr>
          <a:xfrm>
            <a:off x="826976" y="3427112"/>
            <a:ext cx="2232855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Input Temperature at </a:t>
            </a:r>
            <a:r>
              <a:rPr lang="en-US" sz="1200" b="1" dirty="0">
                <a:solidFill>
                  <a:srgbClr val="C00000"/>
                </a:solidFill>
              </a:rPr>
              <a:t>12:00 AM</a:t>
            </a:r>
          </a:p>
        </p:txBody>
      </p:sp>
      <p:pic>
        <p:nvPicPr>
          <p:cNvPr id="6" name="Picture 5" descr="A screen shot of a chart&#10;&#10;Description automatically generated">
            <a:extLst>
              <a:ext uri="{FF2B5EF4-FFF2-40B4-BE49-F238E27FC236}">
                <a16:creationId xmlns:a16="http://schemas.microsoft.com/office/drawing/2014/main" id="{01E29356-29B7-0734-760F-F6572D17F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370762"/>
            <a:ext cx="1737761" cy="2050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48EF72-DE0C-7AB2-C5EA-131CDC2FA9DD}"/>
              </a:ext>
            </a:extLst>
          </p:cNvPr>
          <p:cNvSpPr txBox="1"/>
          <p:nvPr/>
        </p:nvSpPr>
        <p:spPr>
          <a:xfrm>
            <a:off x="3671900" y="3470102"/>
            <a:ext cx="1808005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/>
              <a:t>Ground truth at </a:t>
            </a:r>
            <a:r>
              <a:rPr lang="en-US" sz="1200" b="1" dirty="0">
                <a:solidFill>
                  <a:srgbClr val="C00000"/>
                </a:solidFill>
              </a:rPr>
              <a:t>3:00 AM</a:t>
            </a:r>
          </a:p>
        </p:txBody>
      </p:sp>
      <p:pic>
        <p:nvPicPr>
          <p:cNvPr id="8" name="Picture 7" descr="A screen shot of a chart&#10;&#10;Description automatically generated">
            <a:extLst>
              <a:ext uri="{FF2B5EF4-FFF2-40B4-BE49-F238E27FC236}">
                <a16:creationId xmlns:a16="http://schemas.microsoft.com/office/drawing/2014/main" id="{C62138E7-B599-7AC9-BBCC-93E1A060A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295" y="1376772"/>
            <a:ext cx="1734889" cy="20440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E389B8-9DA1-C8F6-3EDC-485B1995EC97}"/>
              </a:ext>
            </a:extLst>
          </p:cNvPr>
          <p:cNvSpPr txBox="1"/>
          <p:nvPr/>
        </p:nvSpPr>
        <p:spPr>
          <a:xfrm>
            <a:off x="5629082" y="3470102"/>
            <a:ext cx="1679222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/>
              <a:t>Prediction at </a:t>
            </a:r>
            <a:r>
              <a:rPr lang="en-US" sz="1200" b="1" dirty="0">
                <a:solidFill>
                  <a:srgbClr val="C00000"/>
                </a:solidFill>
              </a:rPr>
              <a:t>3:00 AM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8CC012-832B-E63F-B44F-4F80C3DA1825}"/>
              </a:ext>
            </a:extLst>
          </p:cNvPr>
          <p:cNvCxnSpPr/>
          <p:nvPr/>
        </p:nvCxnSpPr>
        <p:spPr>
          <a:xfrm flipV="1">
            <a:off x="2574620" y="2470243"/>
            <a:ext cx="1097280" cy="53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6BF37AC-7639-F8AC-7AE7-FEA6A6B141E1}"/>
              </a:ext>
            </a:extLst>
          </p:cNvPr>
          <p:cNvSpPr txBox="1"/>
          <p:nvPr/>
        </p:nvSpPr>
        <p:spPr>
          <a:xfrm>
            <a:off x="2642949" y="2170387"/>
            <a:ext cx="992947" cy="3154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+3 hours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8F105E-C416-F183-449C-115B52FF8F1E}"/>
              </a:ext>
            </a:extLst>
          </p:cNvPr>
          <p:cNvCxnSpPr>
            <a:cxnSpLocks/>
          </p:cNvCxnSpPr>
          <p:nvPr/>
        </p:nvCxnSpPr>
        <p:spPr>
          <a:xfrm flipV="1">
            <a:off x="7180465" y="2483534"/>
            <a:ext cx="1396852" cy="53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screenshot of a graph&#10;&#10;Description automatically generated">
            <a:extLst>
              <a:ext uri="{FF2B5EF4-FFF2-40B4-BE49-F238E27FC236}">
                <a16:creationId xmlns:a16="http://schemas.microsoft.com/office/drawing/2014/main" id="{3E85BE0D-1D4A-00C7-8806-5494C460D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4101047"/>
            <a:ext cx="1688828" cy="19755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86FF5F-D8E9-05B0-76EA-DD63C66B8B42}"/>
              </a:ext>
            </a:extLst>
          </p:cNvPr>
          <p:cNvSpPr txBox="1"/>
          <p:nvPr/>
        </p:nvSpPr>
        <p:spPr>
          <a:xfrm>
            <a:off x="754776" y="6125840"/>
            <a:ext cx="1802766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/>
              <a:t>Ground truth at </a:t>
            </a:r>
            <a:r>
              <a:rPr lang="en-US" sz="1200" b="1" dirty="0">
                <a:solidFill>
                  <a:srgbClr val="C00000"/>
                </a:solidFill>
              </a:rPr>
              <a:t>6:00 AM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A025BB-5DF0-3256-257E-86687CD79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2093" y="4111188"/>
            <a:ext cx="1679036" cy="19640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DC2B3D-54D8-84B9-B297-A84050FBB184}"/>
              </a:ext>
            </a:extLst>
          </p:cNvPr>
          <p:cNvSpPr txBox="1"/>
          <p:nvPr/>
        </p:nvSpPr>
        <p:spPr>
          <a:xfrm>
            <a:off x="2676754" y="6125524"/>
            <a:ext cx="1679222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/>
              <a:t>Prediction at </a:t>
            </a:r>
            <a:r>
              <a:rPr lang="en-US" sz="1200" b="1" dirty="0">
                <a:solidFill>
                  <a:srgbClr val="C00000"/>
                </a:solidFill>
              </a:rPr>
              <a:t>6:00 AM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FEACF1-99F9-025C-174D-63810FF7907F}"/>
              </a:ext>
            </a:extLst>
          </p:cNvPr>
          <p:cNvCxnSpPr>
            <a:cxnSpLocks/>
          </p:cNvCxnSpPr>
          <p:nvPr/>
        </p:nvCxnSpPr>
        <p:spPr>
          <a:xfrm flipV="1">
            <a:off x="4266808" y="4849278"/>
            <a:ext cx="1097280" cy="53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screen shot of a chart&#10;&#10;Description automatically generated">
            <a:extLst>
              <a:ext uri="{FF2B5EF4-FFF2-40B4-BE49-F238E27FC236}">
                <a16:creationId xmlns:a16="http://schemas.microsoft.com/office/drawing/2014/main" id="{FBF3FBAA-93D6-C7B8-F3A2-C011CD834A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4328" y="4101048"/>
            <a:ext cx="1687704" cy="19742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9E25F4-0087-27DB-D87F-54E742F35C14}"/>
              </a:ext>
            </a:extLst>
          </p:cNvPr>
          <p:cNvSpPr txBox="1"/>
          <p:nvPr/>
        </p:nvSpPr>
        <p:spPr>
          <a:xfrm>
            <a:off x="5148064" y="6127412"/>
            <a:ext cx="1926513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/>
              <a:t>Ground truth at </a:t>
            </a:r>
            <a:r>
              <a:rPr lang="en-US" sz="1200" b="1" dirty="0">
                <a:solidFill>
                  <a:srgbClr val="C00000"/>
                </a:solidFill>
              </a:rPr>
              <a:t>12:00 PM</a:t>
            </a:r>
          </a:p>
        </p:txBody>
      </p:sp>
      <p:pic>
        <p:nvPicPr>
          <p:cNvPr id="22" name="Picture 21" descr="A screen shot of a screen&#10;&#10;Description automatically generated">
            <a:extLst>
              <a:ext uri="{FF2B5EF4-FFF2-40B4-BE49-F238E27FC236}">
                <a16:creationId xmlns:a16="http://schemas.microsoft.com/office/drawing/2014/main" id="{8D8DFC07-B189-6A36-02CF-D9446961A7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8771" y="4101047"/>
            <a:ext cx="1687705" cy="19742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AB950F0-3B70-98E3-8C49-8B24E976FDCD}"/>
              </a:ext>
            </a:extLst>
          </p:cNvPr>
          <p:cNvSpPr txBox="1"/>
          <p:nvPr/>
        </p:nvSpPr>
        <p:spPr>
          <a:xfrm>
            <a:off x="7141250" y="6127412"/>
            <a:ext cx="1679222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/>
              <a:t>Prediction at </a:t>
            </a:r>
            <a:r>
              <a:rPr lang="en-US" sz="1200" b="1" dirty="0">
                <a:solidFill>
                  <a:srgbClr val="C00000"/>
                </a:solidFill>
              </a:rPr>
              <a:t>12:00 PM</a:t>
            </a:r>
          </a:p>
        </p:txBody>
      </p:sp>
      <p:pic>
        <p:nvPicPr>
          <p:cNvPr id="24" name="Picture 23" descr="A blue and green rectangular object with black text&#10;&#10;Description automatically generated">
            <a:extLst>
              <a:ext uri="{FF2B5EF4-FFF2-40B4-BE49-F238E27FC236}">
                <a16:creationId xmlns:a16="http://schemas.microsoft.com/office/drawing/2014/main" id="{38E524C8-16AC-0AB0-0592-61FF3D26FF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95" y="1339565"/>
            <a:ext cx="551961" cy="473570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0E87300-1CF9-7699-EF62-0DAF8F70A419}"/>
              </a:ext>
            </a:extLst>
          </p:cNvPr>
          <p:cNvSpPr txBox="1"/>
          <p:nvPr/>
        </p:nvSpPr>
        <p:spPr>
          <a:xfrm>
            <a:off x="2020186" y="3861048"/>
            <a:ext cx="1183662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Error = 0.053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72CEBB-F2C5-9E23-61B9-1AC2FB587080}"/>
              </a:ext>
            </a:extLst>
          </p:cNvPr>
          <p:cNvSpPr txBox="1"/>
          <p:nvPr/>
        </p:nvSpPr>
        <p:spPr>
          <a:xfrm>
            <a:off x="6624228" y="3861048"/>
            <a:ext cx="121908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Error = 0.085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BF37AC-7639-F8AC-7AE7-FEA6A6B141E1}"/>
              </a:ext>
            </a:extLst>
          </p:cNvPr>
          <p:cNvSpPr txBox="1"/>
          <p:nvPr/>
        </p:nvSpPr>
        <p:spPr>
          <a:xfrm>
            <a:off x="7348564" y="2177425"/>
            <a:ext cx="992947" cy="3154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+3 hours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BF37AC-7639-F8AC-7AE7-FEA6A6B141E1}"/>
              </a:ext>
            </a:extLst>
          </p:cNvPr>
          <p:cNvSpPr txBox="1"/>
          <p:nvPr/>
        </p:nvSpPr>
        <p:spPr>
          <a:xfrm>
            <a:off x="4299133" y="4545124"/>
            <a:ext cx="992947" cy="3154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+6 hours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194986-11B8-F043-FB74-5D33DF21ED4D}"/>
              </a:ext>
            </a:extLst>
          </p:cNvPr>
          <p:cNvSpPr txBox="1"/>
          <p:nvPr/>
        </p:nvSpPr>
        <p:spPr>
          <a:xfrm>
            <a:off x="5162614" y="1124744"/>
            <a:ext cx="117358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Error = 0.031</a:t>
            </a:r>
          </a:p>
        </p:txBody>
      </p:sp>
    </p:spTree>
    <p:extLst>
      <p:ext uri="{BB962C8B-B14F-4D97-AF65-F5344CB8AC3E}">
        <p14:creationId xmlns:p14="http://schemas.microsoft.com/office/powerpoint/2010/main" val="241989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5" grpId="0"/>
      <p:bldP spid="17" grpId="0"/>
      <p:bldP spid="21" grpId="0"/>
      <p:bldP spid="23" grpId="0"/>
      <p:bldP spid="26" grpId="0"/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E3337-3EBE-EE8A-F8C7-406E646C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59" y="28994"/>
            <a:ext cx="8889086" cy="155486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>Wind Speed Prediction </a:t>
            </a:r>
            <a:r>
              <a:rPr lang="en-US" sz="2100" dirty="0"/>
              <a:t> </a:t>
            </a:r>
            <a:r>
              <a:rPr lang="en-US" sz="3100" dirty="0"/>
              <a:t>(in mph)</a:t>
            </a:r>
            <a:br>
              <a:rPr lang="en-US" sz="3100" dirty="0"/>
            </a:br>
            <a:r>
              <a:rPr lang="en-US" sz="3100" dirty="0"/>
              <a:t/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DA02D-D408-808A-7B85-A50A330A7B4A}"/>
              </a:ext>
            </a:extLst>
          </p:cNvPr>
          <p:cNvSpPr txBox="1"/>
          <p:nvPr/>
        </p:nvSpPr>
        <p:spPr>
          <a:xfrm>
            <a:off x="826976" y="3427112"/>
            <a:ext cx="2232855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Input Temperature at </a:t>
            </a:r>
            <a:r>
              <a:rPr lang="en-US" sz="1200" b="1" dirty="0">
                <a:solidFill>
                  <a:srgbClr val="C00000"/>
                </a:solidFill>
              </a:rPr>
              <a:t>12:00 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8EF72-DE0C-7AB2-C5EA-131CDC2FA9DD}"/>
              </a:ext>
            </a:extLst>
          </p:cNvPr>
          <p:cNvSpPr txBox="1"/>
          <p:nvPr/>
        </p:nvSpPr>
        <p:spPr>
          <a:xfrm>
            <a:off x="3671900" y="3470102"/>
            <a:ext cx="1808005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/>
              <a:t>Ground truth at </a:t>
            </a:r>
            <a:r>
              <a:rPr lang="en-US" sz="1200" b="1" dirty="0">
                <a:solidFill>
                  <a:srgbClr val="C00000"/>
                </a:solidFill>
              </a:rPr>
              <a:t>3:00 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E389B8-9DA1-C8F6-3EDC-485B1995EC97}"/>
              </a:ext>
            </a:extLst>
          </p:cNvPr>
          <p:cNvSpPr txBox="1"/>
          <p:nvPr/>
        </p:nvSpPr>
        <p:spPr>
          <a:xfrm>
            <a:off x="5629082" y="3470102"/>
            <a:ext cx="1679222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/>
              <a:t>Prediction at </a:t>
            </a:r>
            <a:r>
              <a:rPr lang="en-US" sz="1200" b="1" dirty="0">
                <a:solidFill>
                  <a:srgbClr val="C00000"/>
                </a:solidFill>
              </a:rPr>
              <a:t>3:00 AM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8CC012-832B-E63F-B44F-4F80C3DA1825}"/>
              </a:ext>
            </a:extLst>
          </p:cNvPr>
          <p:cNvCxnSpPr/>
          <p:nvPr/>
        </p:nvCxnSpPr>
        <p:spPr>
          <a:xfrm flipV="1">
            <a:off x="2574620" y="2470243"/>
            <a:ext cx="1097280" cy="53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6BF37AC-7639-F8AC-7AE7-FEA6A6B141E1}"/>
              </a:ext>
            </a:extLst>
          </p:cNvPr>
          <p:cNvSpPr txBox="1"/>
          <p:nvPr/>
        </p:nvSpPr>
        <p:spPr>
          <a:xfrm>
            <a:off x="2642949" y="2170387"/>
            <a:ext cx="992947" cy="3154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+3 hours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8F105E-C416-F183-449C-115B52FF8F1E}"/>
              </a:ext>
            </a:extLst>
          </p:cNvPr>
          <p:cNvCxnSpPr>
            <a:cxnSpLocks/>
          </p:cNvCxnSpPr>
          <p:nvPr/>
        </p:nvCxnSpPr>
        <p:spPr>
          <a:xfrm flipV="1">
            <a:off x="7180465" y="2483534"/>
            <a:ext cx="1396852" cy="53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E86FF5F-D8E9-05B0-76EA-DD63C66B8B42}"/>
              </a:ext>
            </a:extLst>
          </p:cNvPr>
          <p:cNvSpPr txBox="1"/>
          <p:nvPr/>
        </p:nvSpPr>
        <p:spPr>
          <a:xfrm>
            <a:off x="754776" y="6125840"/>
            <a:ext cx="1802766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/>
              <a:t>Ground truth at </a:t>
            </a:r>
            <a:r>
              <a:rPr lang="en-US" sz="1200" b="1" dirty="0">
                <a:solidFill>
                  <a:srgbClr val="C00000"/>
                </a:solidFill>
              </a:rPr>
              <a:t>6:00 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DC2B3D-54D8-84B9-B297-A84050FBB184}"/>
              </a:ext>
            </a:extLst>
          </p:cNvPr>
          <p:cNvSpPr txBox="1"/>
          <p:nvPr/>
        </p:nvSpPr>
        <p:spPr>
          <a:xfrm>
            <a:off x="2676754" y="6125524"/>
            <a:ext cx="1679222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/>
              <a:t>Prediction at </a:t>
            </a:r>
            <a:r>
              <a:rPr lang="en-US" sz="1200" b="1" dirty="0">
                <a:solidFill>
                  <a:srgbClr val="C00000"/>
                </a:solidFill>
              </a:rPr>
              <a:t>6:00 AM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FEACF1-99F9-025C-174D-63810FF7907F}"/>
              </a:ext>
            </a:extLst>
          </p:cNvPr>
          <p:cNvCxnSpPr>
            <a:cxnSpLocks/>
          </p:cNvCxnSpPr>
          <p:nvPr/>
        </p:nvCxnSpPr>
        <p:spPr>
          <a:xfrm flipV="1">
            <a:off x="4230804" y="4849278"/>
            <a:ext cx="1097280" cy="53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19E25F4-0087-27DB-D87F-54E742F35C14}"/>
              </a:ext>
            </a:extLst>
          </p:cNvPr>
          <p:cNvSpPr txBox="1"/>
          <p:nvPr/>
        </p:nvSpPr>
        <p:spPr>
          <a:xfrm>
            <a:off x="5148064" y="6127412"/>
            <a:ext cx="1926513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/>
              <a:t>Ground truth at </a:t>
            </a:r>
            <a:r>
              <a:rPr lang="en-US" sz="1200" b="1" dirty="0">
                <a:solidFill>
                  <a:srgbClr val="C00000"/>
                </a:solidFill>
              </a:rPr>
              <a:t>12:00 PM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B950F0-3B70-98E3-8C49-8B24E976FDCD}"/>
              </a:ext>
            </a:extLst>
          </p:cNvPr>
          <p:cNvSpPr txBox="1"/>
          <p:nvPr/>
        </p:nvSpPr>
        <p:spPr>
          <a:xfrm>
            <a:off x="7141250" y="6127412"/>
            <a:ext cx="1679222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/>
              <a:t>Prediction at </a:t>
            </a:r>
            <a:r>
              <a:rPr lang="en-US" sz="1200" b="1" dirty="0">
                <a:solidFill>
                  <a:srgbClr val="C00000"/>
                </a:solidFill>
              </a:rPr>
              <a:t>12:00 PM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E87300-1CF9-7699-EF62-0DAF8F70A419}"/>
              </a:ext>
            </a:extLst>
          </p:cNvPr>
          <p:cNvSpPr txBox="1"/>
          <p:nvPr/>
        </p:nvSpPr>
        <p:spPr>
          <a:xfrm>
            <a:off x="2020186" y="3893276"/>
            <a:ext cx="1183662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Error = 0.006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72CEBB-F2C5-9E23-61B9-1AC2FB587080}"/>
              </a:ext>
            </a:extLst>
          </p:cNvPr>
          <p:cNvSpPr txBox="1"/>
          <p:nvPr/>
        </p:nvSpPr>
        <p:spPr>
          <a:xfrm>
            <a:off x="6624228" y="3895164"/>
            <a:ext cx="121908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Error = 0.010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BF37AC-7639-F8AC-7AE7-FEA6A6B141E1}"/>
              </a:ext>
            </a:extLst>
          </p:cNvPr>
          <p:cNvSpPr txBox="1"/>
          <p:nvPr/>
        </p:nvSpPr>
        <p:spPr>
          <a:xfrm>
            <a:off x="7348564" y="2177425"/>
            <a:ext cx="992947" cy="3154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+3 hours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BF37AC-7639-F8AC-7AE7-FEA6A6B141E1}"/>
              </a:ext>
            </a:extLst>
          </p:cNvPr>
          <p:cNvSpPr txBox="1"/>
          <p:nvPr/>
        </p:nvSpPr>
        <p:spPr>
          <a:xfrm>
            <a:off x="4282627" y="4545124"/>
            <a:ext cx="992947" cy="3154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+6 hours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194986-11B8-F043-FB74-5D33DF21ED4D}"/>
              </a:ext>
            </a:extLst>
          </p:cNvPr>
          <p:cNvSpPr txBox="1"/>
          <p:nvPr/>
        </p:nvSpPr>
        <p:spPr>
          <a:xfrm>
            <a:off x="5162614" y="1124744"/>
            <a:ext cx="117358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Error = 0.002</a:t>
            </a:r>
          </a:p>
        </p:txBody>
      </p:sp>
      <p:pic>
        <p:nvPicPr>
          <p:cNvPr id="31" name="Picture 30" descr="A blue and green bar&#10;&#10;Description automatically generated">
            <a:extLst>
              <a:ext uri="{FF2B5EF4-FFF2-40B4-BE49-F238E27FC236}">
                <a16:creationId xmlns:a16="http://schemas.microsoft.com/office/drawing/2014/main" id="{96110FBB-608F-CFAC-D0FF-18349575E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96090"/>
            <a:ext cx="482501" cy="4761202"/>
          </a:xfrm>
          <a:prstGeom prst="rect">
            <a:avLst/>
          </a:prstGeom>
        </p:spPr>
      </p:pic>
      <p:pic>
        <p:nvPicPr>
          <p:cNvPr id="32" name="Picture 3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0DD85C8-7271-187D-B24D-7CDBF5CFC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45" y="1370762"/>
            <a:ext cx="1736115" cy="2048935"/>
          </a:xfrm>
          <a:prstGeom prst="rect">
            <a:avLst/>
          </a:prstGeom>
        </p:spPr>
      </p:pic>
      <p:pic>
        <p:nvPicPr>
          <p:cNvPr id="33" name="Picture 3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73345E3-A799-76D0-D5B1-BD24DD62F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900" y="1370762"/>
            <a:ext cx="1776051" cy="2095453"/>
          </a:xfrm>
          <a:prstGeom prst="rect">
            <a:avLst/>
          </a:prstGeom>
        </p:spPr>
      </p:pic>
      <p:pic>
        <p:nvPicPr>
          <p:cNvPr id="34" name="Picture 33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1B7A769E-7748-D0AC-02DF-C58516CC0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667" y="1342930"/>
            <a:ext cx="1799641" cy="2123285"/>
          </a:xfrm>
          <a:prstGeom prst="rect">
            <a:avLst/>
          </a:prstGeom>
        </p:spPr>
      </p:pic>
      <p:pic>
        <p:nvPicPr>
          <p:cNvPr id="35" name="Picture 3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D36A2DB-636A-7D9D-1150-58F0C90A1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4101046"/>
            <a:ext cx="1621241" cy="1956245"/>
          </a:xfrm>
          <a:prstGeom prst="rect">
            <a:avLst/>
          </a:prstGeom>
        </p:spPr>
      </p:pic>
      <p:pic>
        <p:nvPicPr>
          <p:cNvPr id="36" name="Picture 35" descr="A screen shot of a chart&#10;&#10;Description automatically generated">
            <a:extLst>
              <a:ext uri="{FF2B5EF4-FFF2-40B4-BE49-F238E27FC236}">
                <a16:creationId xmlns:a16="http://schemas.microsoft.com/office/drawing/2014/main" id="{4649B0DD-304B-F1FF-7F0C-91B9CCB89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4230" y="4122098"/>
            <a:ext cx="1639738" cy="1935193"/>
          </a:xfrm>
          <a:prstGeom prst="rect">
            <a:avLst/>
          </a:prstGeom>
        </p:spPr>
      </p:pic>
      <p:pic>
        <p:nvPicPr>
          <p:cNvPr id="37" name="Picture 3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61F9C22-D709-18A7-F5F4-6B0FA7D03F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9498" y="4122098"/>
            <a:ext cx="1654970" cy="1953169"/>
          </a:xfrm>
          <a:prstGeom prst="rect">
            <a:avLst/>
          </a:prstGeom>
        </p:spPr>
      </p:pic>
      <p:pic>
        <p:nvPicPr>
          <p:cNvPr id="38" name="Picture 37" descr="A screen shot of a colorful background&#10;&#10;Description automatically generated">
            <a:extLst>
              <a:ext uri="{FF2B5EF4-FFF2-40B4-BE49-F238E27FC236}">
                <a16:creationId xmlns:a16="http://schemas.microsoft.com/office/drawing/2014/main" id="{47DDE819-A674-ECC6-0AD1-E07E406EB7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8419" y="4132626"/>
            <a:ext cx="1646049" cy="19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5" grpId="0"/>
      <p:bldP spid="17" grpId="0"/>
      <p:bldP spid="21" grpId="0"/>
      <p:bldP spid="23" grpId="0"/>
      <p:bldP spid="26" grpId="0"/>
      <p:bldP spid="27" grpId="0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" y="620688"/>
            <a:ext cx="10169679" cy="6356049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 bwMode="auto">
          <a:xfrm>
            <a:off x="0" y="116632"/>
            <a:ext cx="10170719" cy="1261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0"/>
              </a:spcAft>
            </a:pPr>
            <a:r>
              <a:rPr lang="en-US" sz="1400" b="1" kern="0" dirty="0"/>
              <a:t>   </a:t>
            </a:r>
            <a:r>
              <a:rPr lang="en-US" sz="3200" b="1" kern="0" dirty="0"/>
              <a:t/>
            </a:r>
            <a:br>
              <a:rPr lang="en-US" sz="3200" b="1" kern="0" dirty="0"/>
            </a:br>
            <a:r>
              <a:rPr lang="en-US" sz="3200" b="1" kern="0" dirty="0"/>
              <a:t> Lafayette Weather Forecast</a:t>
            </a:r>
            <a:r>
              <a:rPr lang="en-US" sz="2800" b="1" kern="0" dirty="0"/>
              <a:t>  (like </a:t>
            </a:r>
            <a:r>
              <a:rPr lang="en-US" sz="2800" b="1" kern="0" dirty="0" err="1"/>
              <a:t>AccuWeather</a:t>
            </a:r>
            <a:r>
              <a:rPr lang="en-US" sz="2800" b="1" kern="0" dirty="0"/>
              <a:t>)</a:t>
            </a:r>
            <a:br>
              <a:rPr lang="en-US" sz="2800" b="1" kern="0" dirty="0"/>
            </a:br>
            <a:r>
              <a:rPr lang="en-US" sz="2000" b="1" kern="0" dirty="0"/>
              <a:t/>
            </a:r>
            <a:br>
              <a:rPr lang="en-US" sz="2000" b="1" kern="0" dirty="0"/>
            </a:br>
            <a:endParaRPr lang="en-US" sz="1000" b="1" kern="0" dirty="0"/>
          </a:p>
        </p:txBody>
      </p:sp>
    </p:spTree>
    <p:extLst>
      <p:ext uri="{BB962C8B-B14F-4D97-AF65-F5344CB8AC3E}">
        <p14:creationId xmlns:p14="http://schemas.microsoft.com/office/powerpoint/2010/main" val="846776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196F8-7328-075F-EB63-57F2C55D1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dirty="0"/>
              <a:t>Hands-On Instructions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3A38B24-399F-491C-D6F8-A1A41AA48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3" y="116632"/>
            <a:ext cx="1201264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DFB9F-D7EF-2606-6DCA-95EBACC06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Times New Roman"/>
              </a:rPr>
              <a:t>Hands-On Instructions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650FA12-E601-85FD-C5C8-DA94B364D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89" y="2600908"/>
            <a:ext cx="3572504" cy="288032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83C780-7FE8-288D-81A1-E18C2AE91547}"/>
              </a:ext>
            </a:extLst>
          </p:cNvPr>
          <p:cNvSpPr/>
          <p:nvPr/>
        </p:nvSpPr>
        <p:spPr bwMode="auto">
          <a:xfrm>
            <a:off x="1403648" y="3063109"/>
            <a:ext cx="914400" cy="509907"/>
          </a:xfrm>
          <a:prstGeom prst="ellips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94DA04D-13C0-53B6-3F25-8A7B03EE0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621" y="2600908"/>
            <a:ext cx="3570294" cy="288031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2BE2AA1-9EF2-C7BA-D164-5794EECCDCA1}"/>
              </a:ext>
            </a:extLst>
          </p:cNvPr>
          <p:cNvSpPr/>
          <p:nvPr/>
        </p:nvSpPr>
        <p:spPr bwMode="auto">
          <a:xfrm>
            <a:off x="6339513" y="3099113"/>
            <a:ext cx="914400" cy="509907"/>
          </a:xfrm>
          <a:prstGeom prst="ellips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B3CD60-E17B-4877-67EB-A902124364D9}"/>
              </a:ext>
            </a:extLst>
          </p:cNvPr>
          <p:cNvCxnSpPr/>
          <p:nvPr/>
        </p:nvCxnSpPr>
        <p:spPr bwMode="auto">
          <a:xfrm flipV="1">
            <a:off x="4110586" y="4135550"/>
            <a:ext cx="963431" cy="110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E940988-ADDD-BACB-1810-1F780F9B1B62}"/>
              </a:ext>
            </a:extLst>
          </p:cNvPr>
          <p:cNvSpPr txBox="1"/>
          <p:nvPr/>
        </p:nvSpPr>
        <p:spPr>
          <a:xfrm>
            <a:off x="2188405" y="1595110"/>
            <a:ext cx="480779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Connect to the runtime environment</a:t>
            </a:r>
            <a:endParaRPr 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42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95FD7-413D-E2DA-F003-B19A5D43D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dirty="0"/>
              <a:t>Hands-On Instructions</a:t>
            </a:r>
          </a:p>
        </p:txBody>
      </p:sp>
      <p:pic>
        <p:nvPicPr>
          <p:cNvPr id="4" name="Picture 3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61F67D69-2049-77ED-E538-3E9FD292B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32" y="1484784"/>
            <a:ext cx="10055428" cy="6661720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46B8E1A-498C-7D34-ADEA-69D105F5AE3D}"/>
              </a:ext>
            </a:extLst>
          </p:cNvPr>
          <p:cNvSpPr/>
          <p:nvPr/>
        </p:nvSpPr>
        <p:spPr bwMode="auto">
          <a:xfrm>
            <a:off x="589627" y="1546348"/>
            <a:ext cx="417977" cy="442492"/>
          </a:xfrm>
          <a:prstGeom prst="ellips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32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F1DEB-5735-8221-72C2-CADB3B91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dirty="0"/>
              <a:t>Hands-On Instructions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A61AC2C-4163-B1DC-6937-C07F3937E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75" y="1556792"/>
            <a:ext cx="12498999" cy="5124588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61C8619-15C8-F4B6-B490-ABB59DFB6EB8}"/>
              </a:ext>
            </a:extLst>
          </p:cNvPr>
          <p:cNvSpPr/>
          <p:nvPr/>
        </p:nvSpPr>
        <p:spPr bwMode="auto">
          <a:xfrm>
            <a:off x="683568" y="1628800"/>
            <a:ext cx="417977" cy="442492"/>
          </a:xfrm>
          <a:prstGeom prst="ellips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87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976B9-DDA5-62C0-19AC-B745C37E0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dirty="0"/>
              <a:t>Hands-On Instructions</a:t>
            </a:r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2E9226D-6C8B-308A-E6FE-8F3A509DF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08820"/>
            <a:ext cx="11240276" cy="4608512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314ED79-F152-5175-2879-976840D533AE}"/>
              </a:ext>
            </a:extLst>
          </p:cNvPr>
          <p:cNvSpPr/>
          <p:nvPr/>
        </p:nvSpPr>
        <p:spPr bwMode="auto">
          <a:xfrm>
            <a:off x="248211" y="1821233"/>
            <a:ext cx="417977" cy="442492"/>
          </a:xfrm>
          <a:prstGeom prst="ellips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042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00499-45D8-698F-7CDF-404F42176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dirty="0"/>
              <a:t>Hands-On Instructions</a:t>
            </a:r>
            <a:endParaRPr lang="en-US"/>
          </a:p>
        </p:txBody>
      </p:sp>
      <p:pic>
        <p:nvPicPr>
          <p:cNvPr id="4" name="Picture 3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268ECCA6-7C5A-C674-47D6-3CED3CBCF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25" y="1484784"/>
            <a:ext cx="7339580" cy="6880858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0E2E6E1-4897-BA04-CE1A-7E739011E791}"/>
              </a:ext>
            </a:extLst>
          </p:cNvPr>
          <p:cNvSpPr/>
          <p:nvPr/>
        </p:nvSpPr>
        <p:spPr bwMode="auto">
          <a:xfrm>
            <a:off x="440535" y="1543891"/>
            <a:ext cx="417977" cy="442492"/>
          </a:xfrm>
          <a:prstGeom prst="ellips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664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10D03-0384-6617-7B53-B805E34D4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Times New Roman"/>
              </a:rPr>
              <a:t>Hands-On Instructions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7F912AB-6272-A769-B8C4-86503C4BE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75089"/>
            <a:ext cx="8522604" cy="631039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9366733-D605-7E2D-B0C0-418E03C099BA}"/>
              </a:ext>
            </a:extLst>
          </p:cNvPr>
          <p:cNvSpPr/>
          <p:nvPr/>
        </p:nvSpPr>
        <p:spPr bwMode="auto">
          <a:xfrm>
            <a:off x="719572" y="2708920"/>
            <a:ext cx="1080120" cy="288032"/>
          </a:xfrm>
          <a:prstGeom prst="ellips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FD6EB2-28EF-C165-219D-1638B09BA7EB}"/>
              </a:ext>
            </a:extLst>
          </p:cNvPr>
          <p:cNvSpPr/>
          <p:nvPr/>
        </p:nvSpPr>
        <p:spPr bwMode="auto">
          <a:xfrm>
            <a:off x="539552" y="3717032"/>
            <a:ext cx="859242" cy="234117"/>
          </a:xfrm>
          <a:prstGeom prst="ellips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069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5921-8A8E-CAC5-AFBE-51EF62124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Times New Roman"/>
              </a:rPr>
              <a:t>Hands-On Instructions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664C04D-0AB6-1469-D0B6-35CB14869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25403"/>
            <a:ext cx="3549296" cy="5051969"/>
          </a:xfrm>
          <a:prstGeom prst="rect">
            <a:avLst/>
          </a:prstGeom>
        </p:spPr>
      </p:pic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04E7143F-9DF7-47CE-F52A-EFA689D24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627589"/>
            <a:ext cx="6006577" cy="194037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4404E89-A849-2031-B0F4-04D62D868F6F}"/>
              </a:ext>
            </a:extLst>
          </p:cNvPr>
          <p:cNvSpPr/>
          <p:nvPr/>
        </p:nvSpPr>
        <p:spPr bwMode="auto">
          <a:xfrm>
            <a:off x="471460" y="2492896"/>
            <a:ext cx="859242" cy="234117"/>
          </a:xfrm>
          <a:prstGeom prst="ellips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0A7D6D-5DC5-3CBC-B97A-5FC111ED3132}"/>
              </a:ext>
            </a:extLst>
          </p:cNvPr>
          <p:cNvSpPr/>
          <p:nvPr/>
        </p:nvSpPr>
        <p:spPr bwMode="auto">
          <a:xfrm>
            <a:off x="4247964" y="3320988"/>
            <a:ext cx="859242" cy="234117"/>
          </a:xfrm>
          <a:prstGeom prst="ellips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37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0103B-C198-73B7-F30E-AC9834265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Times New Roman"/>
              </a:rPr>
              <a:t>Hands-On Instructions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91C5D4F-A489-06C9-1098-82EEBEDC9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32856"/>
            <a:ext cx="3497730" cy="3778516"/>
          </a:xfrm>
          <a:prstGeom prst="rect">
            <a:avLst/>
          </a:prstGeom>
        </p:spPr>
      </p:pic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3F2F6D9-96FF-CDC9-E423-5AFBEB8ED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147" y="1447955"/>
            <a:ext cx="2547052" cy="2638799"/>
          </a:xfrm>
          <a:prstGeom prst="rect">
            <a:avLst/>
          </a:prstGeom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CDB29EB-4400-1A5C-65BB-29848E054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532" y="4157621"/>
            <a:ext cx="2528667" cy="261975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1971313-A81C-46C3-089C-65ABC36CD5E0}"/>
              </a:ext>
            </a:extLst>
          </p:cNvPr>
          <p:cNvSpPr/>
          <p:nvPr/>
        </p:nvSpPr>
        <p:spPr bwMode="auto">
          <a:xfrm>
            <a:off x="490047" y="4041068"/>
            <a:ext cx="316197" cy="324455"/>
          </a:xfrm>
          <a:prstGeom prst="ellipse">
            <a:avLst/>
          </a:prstGeom>
          <a:noFill/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79FFA0B-8709-77C9-935E-030766730749}"/>
              </a:ext>
            </a:extLst>
          </p:cNvPr>
          <p:cNvSpPr/>
          <p:nvPr/>
        </p:nvSpPr>
        <p:spPr bwMode="auto">
          <a:xfrm>
            <a:off x="1280395" y="4317252"/>
            <a:ext cx="859242" cy="234117"/>
          </a:xfrm>
          <a:prstGeom prst="ellips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A976A6-09EF-F569-9D31-F063C769E15A}"/>
              </a:ext>
            </a:extLst>
          </p:cNvPr>
          <p:cNvSpPr/>
          <p:nvPr/>
        </p:nvSpPr>
        <p:spPr bwMode="auto">
          <a:xfrm>
            <a:off x="1293380" y="5309747"/>
            <a:ext cx="859242" cy="234117"/>
          </a:xfrm>
          <a:prstGeom prst="ellips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B0C203-C1B8-4722-D4FA-36D6375ADEF5}"/>
              </a:ext>
            </a:extLst>
          </p:cNvPr>
          <p:cNvSpPr/>
          <p:nvPr/>
        </p:nvSpPr>
        <p:spPr bwMode="auto">
          <a:xfrm>
            <a:off x="1295636" y="5013176"/>
            <a:ext cx="1100942" cy="296570"/>
          </a:xfrm>
          <a:prstGeom prst="ellips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803B4C-D53B-416C-8C4F-29E8955FED48}"/>
              </a:ext>
            </a:extLst>
          </p:cNvPr>
          <p:cNvCxnSpPr/>
          <p:nvPr/>
        </p:nvCxnSpPr>
        <p:spPr bwMode="auto">
          <a:xfrm>
            <a:off x="4145575" y="4111851"/>
            <a:ext cx="822469" cy="12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04354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9468" y="628237"/>
            <a:ext cx="8460940" cy="3529190"/>
          </a:xfrm>
        </p:spPr>
        <p:txBody>
          <a:bodyPr/>
          <a:lstStyle/>
          <a:p>
            <a:pPr algn="ctr">
              <a:lnSpc>
                <a:spcPts val="3000"/>
              </a:lnSpc>
              <a:spcBef>
                <a:spcPts val="0"/>
              </a:spcBef>
            </a:pPr>
            <a:r>
              <a:rPr lang="en-US" altLang="en-US" b="1" u="sng" dirty="0"/>
              <a:t>P</a:t>
            </a:r>
            <a:r>
              <a:rPr lang="en-US" altLang="en-US" b="1" dirty="0"/>
              <a:t>recise </a:t>
            </a:r>
            <a:r>
              <a:rPr lang="en-US" altLang="en-US" b="1" u="sng" dirty="0"/>
              <a:t>Re</a:t>
            </a:r>
            <a:r>
              <a:rPr lang="en-US" altLang="en-US" b="1" dirty="0"/>
              <a:t>gional </a:t>
            </a:r>
            <a:r>
              <a:rPr lang="en-US" altLang="en-US" b="1" u="sng" dirty="0"/>
              <a:t>F</a:t>
            </a:r>
            <a:r>
              <a:rPr lang="en-US" altLang="en-US" b="1" dirty="0"/>
              <a:t>orecasting</a:t>
            </a:r>
          </a:p>
          <a:p>
            <a:pPr algn="ctr">
              <a:lnSpc>
                <a:spcPts val="3000"/>
              </a:lnSpc>
              <a:spcBef>
                <a:spcPts val="0"/>
              </a:spcBef>
            </a:pPr>
            <a:r>
              <a:rPr lang="en-US" altLang="en-US" b="1" dirty="0"/>
              <a:t>via Int</a:t>
            </a:r>
            <a:r>
              <a:rPr lang="en-US" altLang="en-US" b="1" u="sng" dirty="0"/>
              <a:t>e</a:t>
            </a:r>
            <a:r>
              <a:rPr lang="en-US" altLang="en-US" b="1" dirty="0"/>
              <a:t>lligent and </a:t>
            </a:r>
            <a:r>
              <a:rPr lang="en-US" altLang="en-US" b="1" u="sng" dirty="0"/>
              <a:t>R</a:t>
            </a:r>
            <a:r>
              <a:rPr lang="en-US" altLang="en-US" b="1" dirty="0"/>
              <a:t>apid Harnessing of </a:t>
            </a:r>
          </a:p>
          <a:p>
            <a:pPr algn="ctr">
              <a:lnSpc>
                <a:spcPts val="3000"/>
              </a:lnSpc>
              <a:spcBef>
                <a:spcPts val="0"/>
              </a:spcBef>
            </a:pPr>
            <a:r>
              <a:rPr lang="en-US" altLang="en-US" b="1" dirty="0"/>
              <a:t>National Scale </a:t>
            </a:r>
            <a:r>
              <a:rPr lang="en-US" altLang="en-US" b="1" dirty="0" err="1"/>
              <a:t>Hydrometeorological</a:t>
            </a:r>
            <a:r>
              <a:rPr lang="en-US" altLang="en-US" b="1" dirty="0"/>
              <a:t> Big Data</a:t>
            </a:r>
            <a:r>
              <a:rPr lang="en-US" altLang="en-US" sz="3200" baseline="50000" dirty="0"/>
              <a:t>†</a:t>
            </a:r>
          </a:p>
          <a:p>
            <a:pPr algn="ctr">
              <a:spcBef>
                <a:spcPts val="1200"/>
              </a:spcBef>
            </a:pPr>
            <a:r>
              <a:rPr lang="en-US" altLang="en-US" sz="2400" dirty="0">
                <a:latin typeface="+mj-lt"/>
              </a:rPr>
              <a:t>Led by</a:t>
            </a:r>
          </a:p>
          <a:p>
            <a:pPr algn="ctr"/>
            <a:r>
              <a:rPr lang="en-US" altLang="en-US" sz="2400" dirty="0" err="1">
                <a:latin typeface="+mj-lt"/>
              </a:rPr>
              <a:t>Nian</a:t>
            </a:r>
            <a:r>
              <a:rPr lang="en-US" altLang="en-US" sz="2400" dirty="0">
                <a:latin typeface="+mj-lt"/>
              </a:rPr>
              <a:t>-Feng </a:t>
            </a:r>
            <a:r>
              <a:rPr lang="en-US" altLang="en-US" sz="2400" dirty="0" err="1">
                <a:latin typeface="+mj-lt"/>
              </a:rPr>
              <a:t>Tzeng</a:t>
            </a:r>
            <a:r>
              <a:rPr lang="en-US" altLang="en-US" sz="2400" dirty="0">
                <a:latin typeface="+mj-lt"/>
              </a:rPr>
              <a:t>, University of Louisiana, Lafayette</a:t>
            </a:r>
          </a:p>
          <a:p>
            <a:pPr algn="ctr">
              <a:spcBef>
                <a:spcPts val="1800"/>
              </a:spcBef>
            </a:pPr>
            <a:r>
              <a:rPr lang="en-US" altLang="en-US" sz="2400" dirty="0">
                <a:latin typeface="+mj-lt"/>
              </a:rPr>
              <a:t>AND </a:t>
            </a:r>
          </a:p>
          <a:p>
            <a:pPr algn="ctr"/>
            <a:r>
              <a:rPr lang="en-US" altLang="en-US" sz="2400" dirty="0">
                <a:latin typeface="+mj-lt"/>
              </a:rPr>
              <a:t>13 investigators from 6 universities in 4 States + USGS</a:t>
            </a:r>
          </a:p>
          <a:p>
            <a:pPr algn="ctr"/>
            <a:endParaRPr lang="en-US" altLang="en-US" sz="600" dirty="0">
              <a:latin typeface="+mj-lt"/>
            </a:endParaRPr>
          </a:p>
          <a:p>
            <a:pPr algn="ctr">
              <a:spcBef>
                <a:spcPts val="0"/>
              </a:spcBef>
            </a:pPr>
            <a:r>
              <a:rPr lang="en-US" altLang="en-US" sz="2400" dirty="0">
                <a:latin typeface="+mj-lt"/>
              </a:rPr>
              <a:t> </a:t>
            </a:r>
            <a:endParaRPr lang="en-US" altLang="en-US" sz="1600" baseline="50000" dirty="0"/>
          </a:p>
        </p:txBody>
      </p:sp>
      <p:sp>
        <p:nvSpPr>
          <p:cNvPr id="8198" name="AutoShape 6" descr="ul_logo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371237" y="430144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99" name="AutoShape 7" descr="ul_logo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427538" y="2349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7813600" y="6491287"/>
            <a:ext cx="133090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2/7/2024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19572" y="5985284"/>
            <a:ext cx="1404156" cy="720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568" y="5318048"/>
            <a:ext cx="3177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5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†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6632" y="5410961"/>
            <a:ext cx="8179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Project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PREFER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funded by National Science Foundation for $5.0M, 9/2020 − 8/2024.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97934549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0"/>
          <p:cNvSpPr txBox="1">
            <a:spLocks noGrp="1"/>
          </p:cNvSpPr>
          <p:nvPr>
            <p:ph idx="1"/>
          </p:nvPr>
        </p:nvSpPr>
        <p:spPr>
          <a:xfrm>
            <a:off x="395536" y="1412776"/>
            <a:ext cx="7886700" cy="3978453"/>
          </a:xfrm>
          <a:noFill/>
          <a:ln>
            <a:noFill/>
          </a:ln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394335" lvl="1" indent="-257175">
              <a:buFont typeface="Wingdings" panose="05000000000000000000" pitchFamily="2" charset="2"/>
              <a:buChar char="§"/>
            </a:pPr>
            <a:r>
              <a:rPr lang="en-US" sz="2400" dirty="0"/>
              <a:t>satellite imagery</a:t>
            </a:r>
          </a:p>
          <a:p>
            <a:pPr marL="394335" lvl="1" indent="-257175">
              <a:buFont typeface="Wingdings" panose="05000000000000000000" pitchFamily="2" charset="2"/>
              <a:buChar char="§"/>
            </a:pPr>
            <a:r>
              <a:rPr lang="en-US" sz="2400" dirty="0"/>
              <a:t>Doppler radar data</a:t>
            </a:r>
          </a:p>
          <a:p>
            <a:pPr marL="394335" lvl="1" indent="-257175">
              <a:buFont typeface="Wingdings" panose="05000000000000000000" pitchFamily="2" charset="2"/>
              <a:buChar char="§"/>
            </a:pPr>
            <a:r>
              <a:rPr lang="en-US" sz="2400" dirty="0"/>
              <a:t>ground observation stations</a:t>
            </a:r>
          </a:p>
          <a:p>
            <a:pPr marL="394335" lvl="1" indent="-257175">
              <a:buFont typeface="Wingdings" panose="05000000000000000000" pitchFamily="2" charset="2"/>
              <a:buChar char="§"/>
            </a:pPr>
            <a:r>
              <a:rPr lang="en-US" sz="2400" dirty="0"/>
              <a:t>atmospheric models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5516" y="6620"/>
            <a:ext cx="8856984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3200" b="1" dirty="0"/>
          </a:p>
          <a:p>
            <a:r>
              <a:rPr lang="en-US" sz="3200" b="1" dirty="0"/>
              <a:t>  Forecasters have access 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401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5801" y="584684"/>
            <a:ext cx="60837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kern="0" dirty="0">
                <a:solidFill>
                  <a:srgbClr val="0033CC"/>
                </a:solidFill>
                <a:latin typeface="Times New Roman"/>
              </a:rPr>
              <a:t>2.  Hydrological Prediction</a:t>
            </a:r>
            <a:endParaRPr lang="en-US" sz="24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15615" y="1952835"/>
            <a:ext cx="1092657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447800"/>
            <a:ext cx="8831324" cy="5329572"/>
          </a:xfrm>
          <a:prstGeom prst="rect">
            <a:avLst/>
          </a:prstGeom>
        </p:spPr>
        <p:txBody>
          <a:bodyPr/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</a:defRPr>
            </a:lvl2pPr>
            <a:lvl3pPr marL="1377950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+mn-lt"/>
              </a:defRPr>
            </a:lvl3pPr>
            <a:lvl4pPr marL="1827213" indent="-4381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2971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en-US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● </a:t>
            </a: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May 17 – 18, 2021</a:t>
            </a:r>
          </a:p>
          <a:p>
            <a:pPr marL="0" indent="0" eaLnBrk="1" hangingPunct="1">
              <a:lnSpc>
                <a:spcPts val="2400"/>
              </a:lnSpc>
              <a:spcBef>
                <a:spcPts val="600"/>
              </a:spcBef>
              <a:buNone/>
            </a:pP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Floodwaters after heavy rains led to ≥ 4 deaths and 2,700 	damaged homes in five SW Louisiana parishes regionally  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sz="24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●</a:t>
            </a:r>
            <a:r>
              <a:rPr lang="en-US" sz="2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Prediction based on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– Gathered readings of personal weather stations</a:t>
            </a:r>
          </a:p>
          <a:p>
            <a:pPr marL="0" indent="0" eaLnBrk="1" hangingPunct="1">
              <a:lnSpc>
                <a:spcPts val="3000"/>
              </a:lnSpc>
              <a:spcBef>
                <a:spcPts val="0"/>
              </a:spcBef>
              <a:buNone/>
            </a:pP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– Logged data by </a:t>
            </a:r>
            <a:r>
              <a:rPr lang="en-US" sz="2400" kern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streamgages</a:t>
            </a: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deployed by US Geological Survey</a:t>
            </a:r>
          </a:p>
          <a:p>
            <a:pPr marL="0" indent="0" eaLnBrk="1" hangingPunct="1">
              <a:lnSpc>
                <a:spcPts val="3000"/>
              </a:lnSpc>
              <a:spcBef>
                <a:spcPts val="0"/>
              </a:spcBef>
              <a:buNone/>
            </a:pP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– Computed numerical data based on satellite and radar data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endParaRPr lang="en-US" sz="24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●</a:t>
            </a: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Prediction on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– River water height</a:t>
            </a:r>
          </a:p>
          <a:p>
            <a:pPr marL="0" indent="0" eaLnBrk="1" hangingPunct="1">
              <a:lnSpc>
                <a:spcPts val="3000"/>
              </a:lnSpc>
              <a:spcBef>
                <a:spcPts val="0"/>
              </a:spcBef>
              <a:buNone/>
            </a:pP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– River water flow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endParaRPr lang="en-US" sz="24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20979" cy="6360026"/>
          </a:xfrm>
        </p:spPr>
      </p:pic>
      <p:sp>
        <p:nvSpPr>
          <p:cNvPr id="5" name="TextBox 4"/>
          <p:cNvSpPr txBox="1"/>
          <p:nvPr/>
        </p:nvSpPr>
        <p:spPr>
          <a:xfrm>
            <a:off x="2195736" y="6476658"/>
            <a:ext cx="366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 17, 2021 in Lafayette, Louisiana</a:t>
            </a:r>
          </a:p>
        </p:txBody>
      </p:sp>
    </p:spTree>
    <p:extLst>
      <p:ext uri="{BB962C8B-B14F-4D97-AF65-F5344CB8AC3E}">
        <p14:creationId xmlns:p14="http://schemas.microsoft.com/office/powerpoint/2010/main" val="638918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5801" y="584684"/>
            <a:ext cx="80650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kern="0" dirty="0">
                <a:solidFill>
                  <a:srgbClr val="0033CC"/>
                </a:solidFill>
                <a:latin typeface="Times New Roman"/>
              </a:rPr>
              <a:t>2.1  Hydrological Prediction Models</a:t>
            </a:r>
            <a:endParaRPr lang="en-US" sz="24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15615" y="1952835"/>
            <a:ext cx="1092657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447800"/>
            <a:ext cx="8903332" cy="4648200"/>
          </a:xfrm>
          <a:prstGeom prst="rect">
            <a:avLst/>
          </a:prstGeom>
        </p:spPr>
        <p:txBody>
          <a:bodyPr/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</a:defRPr>
            </a:lvl2pPr>
            <a:lvl3pPr marL="1377950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+mn-lt"/>
              </a:defRPr>
            </a:lvl3pPr>
            <a:lvl4pPr marL="1827213" indent="-4381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2971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●</a:t>
            </a:r>
            <a:r>
              <a:rPr lang="en-US" sz="2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Various AI/ML models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– Requiring large volumes of quality data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– Training models before use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– Utilizing trained models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sz="12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endParaRPr lang="en-US" sz="24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endParaRPr lang="en-US" sz="24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●</a:t>
            </a: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Accurate prediction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– River water height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– River water flow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30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</a:t>
            </a:r>
            <a:endParaRPr lang="en-US" sz="24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57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9" y="1304764"/>
            <a:ext cx="8731430" cy="4989655"/>
          </a:xfrm>
        </p:spPr>
      </p:pic>
      <p:sp>
        <p:nvSpPr>
          <p:cNvPr id="5" name="Rectangle 4"/>
          <p:cNvSpPr/>
          <p:nvPr/>
        </p:nvSpPr>
        <p:spPr bwMode="auto">
          <a:xfrm>
            <a:off x="-2571" y="-22591"/>
            <a:ext cx="9072500" cy="11881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</a:rPr>
              <a:t> Personal Weather Station −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</a:rPr>
              <a:t> Ambient Weather WS-2902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</a:rPr>
              <a:t> 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042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801" y="584684"/>
            <a:ext cx="75713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kern="0" dirty="0">
                <a:solidFill>
                  <a:srgbClr val="0033CC"/>
                </a:solidFill>
                <a:latin typeface="Times New Roman"/>
              </a:rPr>
              <a:t>3. Research Project Tasks		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47719" y="1484784"/>
            <a:ext cx="4930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Task 1: </a:t>
            </a:r>
            <a:r>
              <a:rPr lang="en-US" sz="2400" dirty="0" err="1"/>
              <a:t>Mesonet</a:t>
            </a:r>
            <a:r>
              <a:rPr lang="en-US" sz="2400" dirty="0"/>
              <a:t> Surface Observations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647718" y="1887215"/>
            <a:ext cx="7560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Task 2: Water Gauge Deployment and WRF Data </a:t>
            </a:r>
            <a:r>
              <a:rPr lang="en-US" sz="2400" dirty="0" err="1"/>
              <a:t>Regriding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63698" y="2303584"/>
            <a:ext cx="3983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Task 3: In-Memory Processing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47564" y="2715307"/>
            <a:ext cx="8025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Task 4: Error Detection and Recovery for Computing Resilience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647564" y="3111351"/>
            <a:ext cx="3877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Task 5: Stochastic Computing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647564" y="3543399"/>
            <a:ext cx="3216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Task 6: GPGPU Support</a:t>
            </a:r>
          </a:p>
        </p:txBody>
      </p:sp>
      <p:sp>
        <p:nvSpPr>
          <p:cNvPr id="9" name="Rectangle 8"/>
          <p:cNvSpPr/>
          <p:nvPr/>
        </p:nvSpPr>
        <p:spPr>
          <a:xfrm>
            <a:off x="647564" y="3939443"/>
            <a:ext cx="5186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Task 7: </a:t>
            </a:r>
            <a:r>
              <a:rPr lang="en-US" sz="2400" dirty="0" err="1"/>
              <a:t>Meteo</a:t>
            </a:r>
            <a:r>
              <a:rPr lang="en-US" sz="2400" dirty="0"/>
              <a:t> </a:t>
            </a:r>
            <a:r>
              <a:rPr lang="en-US" sz="2400" dirty="0" err="1"/>
              <a:t>Modelets</a:t>
            </a:r>
            <a:r>
              <a:rPr lang="en-US" sz="2400" dirty="0"/>
              <a:t> with 2-D Inputs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7564" y="4335487"/>
            <a:ext cx="5372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Task 8: Focused Meteorological Problems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7564" y="4731531"/>
            <a:ext cx="4896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Task 9: Focused Hydrologic Problems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549" y="247073"/>
            <a:ext cx="11516415" cy="64807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-498927" y="40412"/>
            <a:ext cx="972108" cy="66035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5355" y="88369"/>
            <a:ext cx="10044608" cy="9643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 dirty="0"/>
              <a:t>           </a:t>
            </a:r>
            <a:r>
              <a:rPr lang="en-US" sz="3200" b="1" dirty="0">
                <a:solidFill>
                  <a:schemeClr val="tx2"/>
                </a:solidFill>
              </a:rPr>
              <a:t>Weather</a:t>
            </a:r>
          </a:p>
          <a:p>
            <a:pPr>
              <a:lnSpc>
                <a:spcPts val="3200"/>
              </a:lnSpc>
            </a:pPr>
            <a:r>
              <a:rPr lang="en-US" sz="3200" dirty="0">
                <a:solidFill>
                  <a:schemeClr val="tx2"/>
                </a:solidFill>
              </a:rPr>
              <a:t>           </a:t>
            </a:r>
            <a:r>
              <a:rPr lang="en-US" sz="2400" b="1" dirty="0">
                <a:solidFill>
                  <a:schemeClr val="tx2"/>
                </a:solidFill>
              </a:rPr>
              <a:t>  </a:t>
            </a:r>
            <a:r>
              <a:rPr lang="en-US" sz="3200" b="1" dirty="0">
                <a:solidFill>
                  <a:schemeClr val="tx2"/>
                </a:solidFill>
              </a:rPr>
              <a:t>Underground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677812" y="980728"/>
            <a:ext cx="2660866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-498927" y="6417332"/>
            <a:ext cx="8347291" cy="480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81" y="39341"/>
            <a:ext cx="1038478" cy="97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36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3" y="0"/>
            <a:ext cx="10006018" cy="562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2165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endParaRPr lang="en-US" sz="1200" b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</a:rPr>
              <a:t>Available Personal Weather Stations in Lafayette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400" b="1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860032" y="4257092"/>
            <a:ext cx="1008112" cy="216024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28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1500" y="116632"/>
            <a:ext cx="9072500" cy="1548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   </a:t>
            </a:r>
            <a:r>
              <a:rPr lang="en-US" sz="2400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recording of a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Lafayette personal weather station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166339"/>
              </p:ext>
            </p:extLst>
          </p:nvPr>
        </p:nvGraphicFramePr>
        <p:xfrm>
          <a:off x="-36512" y="836712"/>
          <a:ext cx="9307487" cy="6516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Document" r:id="rId3" imgW="7230877" imgH="6024917" progId="Word.Document.12">
                  <p:embed/>
                </p:oleObj>
              </mc:Choice>
              <mc:Fallback>
                <p:oleObj name="Document" r:id="rId3" imgW="7230877" imgH="602491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6512" y="836712"/>
                        <a:ext cx="9307487" cy="6516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109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map&#10;&#10;Description automatically generated">
            <a:extLst>
              <a:ext uri="{FF2B5EF4-FFF2-40B4-BE49-F238E27FC236}">
                <a16:creationId xmlns:a16="http://schemas.microsoft.com/office/drawing/2014/main" id="{B3559094-872C-62E0-EEF9-AEBDB0A6F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800708"/>
            <a:ext cx="12681823" cy="6048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9EC053-075A-1533-E900-686D1A066F39}"/>
              </a:ext>
            </a:extLst>
          </p:cNvPr>
          <p:cNvSpPr txBox="1"/>
          <p:nvPr/>
        </p:nvSpPr>
        <p:spPr>
          <a:xfrm>
            <a:off x="143508" y="102694"/>
            <a:ext cx="8892988" cy="5107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b="1" dirty="0" smtClean="0">
                <a:solidFill>
                  <a:schemeClr val="tx2"/>
                </a:solidFill>
              </a:rPr>
              <a:t>     United </a:t>
            </a:r>
            <a:r>
              <a:rPr lang="en-US" sz="2400" b="1" dirty="0">
                <a:solidFill>
                  <a:schemeClr val="tx2"/>
                </a:solidFill>
              </a:rPr>
              <a:t>States Geological Survey </a:t>
            </a:r>
            <a:r>
              <a:rPr lang="en-US" sz="2400" b="1" dirty="0" smtClean="0">
                <a:solidFill>
                  <a:schemeClr val="tx2"/>
                </a:solidFill>
              </a:rPr>
              <a:t>Map  </a:t>
            </a:r>
            <a:r>
              <a:rPr lang="en-US" sz="2400" dirty="0">
                <a:solidFill>
                  <a:schemeClr val="tx2"/>
                </a:solidFill>
              </a:rPr>
              <a:t>(Vermilion in Lafayette)</a:t>
            </a:r>
          </a:p>
        </p:txBody>
      </p:sp>
    </p:spTree>
    <p:extLst>
      <p:ext uri="{BB962C8B-B14F-4D97-AF65-F5344CB8AC3E}">
        <p14:creationId xmlns:p14="http://schemas.microsoft.com/office/powerpoint/2010/main" val="290485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550192-E0E4-4AF7-DCF3-C9E9244A5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747956" cy="614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8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032BEB-3A67-0FDD-BBA0-A1A0FE9D2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4" y="606209"/>
            <a:ext cx="8856476" cy="602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9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129248"/>
            <a:ext cx="9036496" cy="13915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3200"/>
              </a:lnSpc>
              <a:spcBef>
                <a:spcPts val="600"/>
              </a:spcBef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NOAA GOES-16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</a:p>
          <a:p>
            <a:pPr>
              <a:lnSpc>
                <a:spcPts val="3200"/>
              </a:lnSpc>
            </a:pP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</a:rPr>
              <a:t>  Satellite Imagery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96652"/>
            <a:ext cx="4896544" cy="3108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573016"/>
            <a:ext cx="4929336" cy="31089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62204" y="6525344"/>
            <a:ext cx="2362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000" b="1" dirty="0"/>
              <a:t>Band 09 for “Mid-Level Water Vapor</a:t>
            </a:r>
            <a:r>
              <a:rPr lang="en-US" sz="1000" b="1" dirty="0">
                <a:solidFill>
                  <a:schemeClr val="tx2"/>
                </a:solidFill>
                <a:latin typeface="Verdana" panose="020B0604030504040204" pitchFamily="34" charset="0"/>
              </a:rPr>
              <a:t>”</a:t>
            </a:r>
            <a:endParaRPr lang="en-US" sz="1000" b="1" dirty="0"/>
          </a:p>
        </p:txBody>
      </p:sp>
      <p:sp>
        <p:nvSpPr>
          <p:cNvPr id="9" name="Rectangle 8"/>
          <p:cNvSpPr/>
          <p:nvPr/>
        </p:nvSpPr>
        <p:spPr>
          <a:xfrm>
            <a:off x="7250536" y="3248980"/>
            <a:ext cx="207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000" b="1" dirty="0"/>
              <a:t>Band 11 for “Cloud-Top Phase</a:t>
            </a:r>
            <a:r>
              <a:rPr lang="en-US" sz="1000" b="1" dirty="0">
                <a:solidFill>
                  <a:schemeClr val="tx2"/>
                </a:solidFill>
                <a:latin typeface="Verdana" panose="020B0604030504040204" pitchFamily="34" charset="0"/>
              </a:rPr>
              <a:t>”</a:t>
            </a:r>
            <a:endParaRPr lang="en-US" sz="1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59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A35323-873D-E144-F451-93ABBB82C984}"/>
              </a:ext>
            </a:extLst>
          </p:cNvPr>
          <p:cNvSpPr txBox="1"/>
          <p:nvPr/>
        </p:nvSpPr>
        <p:spPr>
          <a:xfrm>
            <a:off x="581337" y="548680"/>
            <a:ext cx="75968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Recording </a:t>
            </a:r>
            <a:r>
              <a:rPr lang="en-US" sz="2000" dirty="0">
                <a:solidFill>
                  <a:schemeClr val="tx2"/>
                </a:solidFill>
              </a:rPr>
              <a:t>of the Vermilion River in Lafayette at Surrey St.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431540" y="1232756"/>
            <a:ext cx="8460940" cy="2520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131BF-D321-7CC9-73D8-BF6E7EFD0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684" y="1230477"/>
            <a:ext cx="4860540" cy="734709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>
            <a:off x="1727684" y="1389888"/>
            <a:ext cx="10441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5436096" y="1399032"/>
            <a:ext cx="1152128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4031940" y="1399032"/>
            <a:ext cx="1271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1641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8E90C1-D200-3CCB-0092-83DD6C52E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67" y="620688"/>
            <a:ext cx="8165289" cy="54228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AI/ML-based Hydrological Prediction Models</a:t>
            </a:r>
            <a:endParaRPr lang="en-US" sz="3200" dirty="0"/>
          </a:p>
        </p:txBody>
      </p:sp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35306B9-8D7C-0811-03AE-FD399355D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240" y="1489460"/>
            <a:ext cx="6363519" cy="15434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0703A-DAB5-2FF7-E128-C34767328DB1}"/>
              </a:ext>
            </a:extLst>
          </p:cNvPr>
          <p:cNvSpPr txBox="1"/>
          <p:nvPr/>
        </p:nvSpPr>
        <p:spPr>
          <a:xfrm>
            <a:off x="605710" y="2420888"/>
            <a:ext cx="2520409" cy="889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dirty="0"/>
              <a:t>(Input is a sequence of hydrological parameters measured at a 15-minute granularity)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CDCE70-9864-D1CB-6912-5467CAB1CA66}"/>
              </a:ext>
            </a:extLst>
          </p:cNvPr>
          <p:cNvSpPr txBox="1"/>
          <p:nvPr/>
        </p:nvSpPr>
        <p:spPr>
          <a:xfrm>
            <a:off x="6484078" y="2437495"/>
            <a:ext cx="2516414" cy="6848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dirty="0"/>
              <a:t>(Output is a predicted hydrological parameter at some time in the future)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B58FFC-5CC4-56CA-0FBC-AA33BFC1ADFF}"/>
              </a:ext>
            </a:extLst>
          </p:cNvPr>
          <p:cNvSpPr txBox="1"/>
          <p:nvPr/>
        </p:nvSpPr>
        <p:spPr>
          <a:xfrm>
            <a:off x="1234428" y="5985284"/>
            <a:ext cx="98670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 dirty="0"/>
              <a:t>Temperature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E4C49E-381D-5784-CFFA-7207FA19C872}"/>
              </a:ext>
            </a:extLst>
          </p:cNvPr>
          <p:cNvSpPr txBox="1"/>
          <p:nvPr/>
        </p:nvSpPr>
        <p:spPr>
          <a:xfrm>
            <a:off x="6814983" y="6489340"/>
            <a:ext cx="1033381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dirty="0" err="1"/>
              <a:t>Streamgage</a:t>
            </a:r>
            <a:endParaRPr lang="en-US" sz="1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067E08-7ED9-CAA6-2CAF-F2A9006623B9}"/>
              </a:ext>
            </a:extLst>
          </p:cNvPr>
          <p:cNvSpPr txBox="1"/>
          <p:nvPr/>
        </p:nvSpPr>
        <p:spPr>
          <a:xfrm>
            <a:off x="1197692" y="1986055"/>
            <a:ext cx="921308" cy="43858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/>
              <a:t>Input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067E08-7ED9-CAA6-2CAF-F2A9006623B9}"/>
              </a:ext>
            </a:extLst>
          </p:cNvPr>
          <p:cNvSpPr txBox="1"/>
          <p:nvPr/>
        </p:nvSpPr>
        <p:spPr>
          <a:xfrm>
            <a:off x="7128283" y="1992419"/>
            <a:ext cx="1217591" cy="43858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/>
              <a:t>Output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67E08-7ED9-CAA6-2CAF-F2A9006623B9}"/>
              </a:ext>
            </a:extLst>
          </p:cNvPr>
          <p:cNvSpPr txBox="1"/>
          <p:nvPr/>
        </p:nvSpPr>
        <p:spPr>
          <a:xfrm>
            <a:off x="3616871" y="1772816"/>
            <a:ext cx="1952515" cy="90024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/>
              <a:t>   AI/ML-based</a:t>
            </a:r>
          </a:p>
          <a:p>
            <a:pPr algn="l"/>
            <a:r>
              <a:rPr lang="en-US" b="1" dirty="0"/>
              <a:t>   Hydrological</a:t>
            </a:r>
          </a:p>
          <a:p>
            <a:pPr algn="l"/>
            <a:r>
              <a:rPr lang="en-US" b="1" dirty="0"/>
              <a:t>Prediction Model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70333"/>
            <a:ext cx="2973260" cy="2200719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 bwMode="auto">
          <a:xfrm>
            <a:off x="6804248" y="5805264"/>
            <a:ext cx="792088" cy="42978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 flipV="1">
            <a:off x="7247032" y="6273316"/>
            <a:ext cx="61272" cy="25763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25" descr="A building with a tower and hot air balloons&#10;&#10;Description automatically generated with medium confidence">
            <a:extLst>
              <a:ext uri="{FF2B5EF4-FFF2-40B4-BE49-F238E27FC236}">
                <a16:creationId xmlns:a16="http://schemas.microsoft.com/office/drawing/2014/main" id="{D78965D7-DECB-37A1-EF3B-6A33D4102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4034747"/>
            <a:ext cx="2644224" cy="2236305"/>
          </a:xfrm>
          <a:prstGeom prst="rect">
            <a:avLst/>
          </a:prstGeom>
          <a:noFill/>
          <a:effectLst>
            <a:glow rad="1436722">
              <a:schemeClr val="accent1">
                <a:alpha val="10799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  <a:bevelB prst="relaxedInset"/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034747"/>
            <a:ext cx="2446387" cy="22003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E4C49E-381D-5784-CFFA-7207FA19C872}"/>
              </a:ext>
            </a:extLst>
          </p:cNvPr>
          <p:cNvSpPr txBox="1"/>
          <p:nvPr/>
        </p:nvSpPr>
        <p:spPr>
          <a:xfrm>
            <a:off x="3793245" y="6273316"/>
            <a:ext cx="1033381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dirty="0" err="1"/>
              <a:t>Streamgage</a:t>
            </a:r>
            <a:endParaRPr lang="en-US" sz="1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E4C49E-381D-5784-CFFA-7207FA19C872}"/>
              </a:ext>
            </a:extLst>
          </p:cNvPr>
          <p:cNvSpPr txBox="1"/>
          <p:nvPr/>
        </p:nvSpPr>
        <p:spPr>
          <a:xfrm>
            <a:off x="408768" y="6273316"/>
            <a:ext cx="2112302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dirty="0"/>
              <a:t>Personal Weather Station</a:t>
            </a:r>
          </a:p>
        </p:txBody>
      </p:sp>
      <p:sp>
        <p:nvSpPr>
          <p:cNvPr id="30" name="Up Arrow 29"/>
          <p:cNvSpPr/>
          <p:nvPr/>
        </p:nvSpPr>
        <p:spPr bwMode="auto">
          <a:xfrm>
            <a:off x="1331640" y="3392996"/>
            <a:ext cx="445456" cy="54006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 flipV="1">
            <a:off x="2411760" y="3392996"/>
            <a:ext cx="1394120" cy="56974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3041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3" grpId="0" animBg="1"/>
      <p:bldP spid="24" grpId="0" animBg="1"/>
      <p:bldP spid="20" grpId="0" animBg="1"/>
      <p:bldP spid="28" grpId="0"/>
      <p:bldP spid="2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22985E-DB45-8075-C72F-77049BA7F068}"/>
              </a:ext>
            </a:extLst>
          </p:cNvPr>
          <p:cNvSpPr/>
          <p:nvPr/>
        </p:nvSpPr>
        <p:spPr>
          <a:xfrm>
            <a:off x="251520" y="1069"/>
            <a:ext cx="8847138" cy="10464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altLang="en-US" sz="3000" b="1" kern="0" dirty="0">
              <a:solidFill>
                <a:srgbClr val="0033CC"/>
              </a:solidFill>
              <a:latin typeface="Times New Roman"/>
            </a:endParaRPr>
          </a:p>
          <a:p>
            <a:r>
              <a:rPr lang="en-US" altLang="en-US" sz="3000" b="1" kern="0" dirty="0">
                <a:solidFill>
                  <a:srgbClr val="0033CC"/>
                </a:solidFill>
                <a:latin typeface="Times New Roman"/>
              </a:rPr>
              <a:t>                          </a:t>
            </a:r>
            <a:r>
              <a:rPr lang="en-US" altLang="en-US" sz="3200" b="1" kern="0" dirty="0">
                <a:solidFill>
                  <a:srgbClr val="0033CC"/>
                </a:solidFill>
                <a:latin typeface="Times New Roman"/>
              </a:rPr>
              <a:t>Hydrological Model</a:t>
            </a:r>
            <a:endParaRPr lang="en-US" sz="3200" dirty="0"/>
          </a:p>
        </p:txBody>
      </p:sp>
      <p:pic>
        <p:nvPicPr>
          <p:cNvPr id="3" name="Picture 2" descr="A black and white icon with a white and black text&#10;&#10;Description automatically generated">
            <a:extLst>
              <a:ext uri="{FF2B5EF4-FFF2-40B4-BE49-F238E27FC236}">
                <a16:creationId xmlns:a16="http://schemas.microsoft.com/office/drawing/2014/main" id="{EBB684DC-7CCB-CD86-81F8-0984F3090F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80" t="14185" r="13672" b="17700"/>
          <a:stretch/>
        </p:blipFill>
        <p:spPr>
          <a:xfrm>
            <a:off x="107504" y="4622673"/>
            <a:ext cx="577156" cy="530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7A753D-ADFE-725E-DEB0-08556D3D0D3A}"/>
              </a:ext>
            </a:extLst>
          </p:cNvPr>
          <p:cNvSpPr txBox="1"/>
          <p:nvPr/>
        </p:nvSpPr>
        <p:spPr>
          <a:xfrm>
            <a:off x="725400" y="4581128"/>
            <a:ext cx="570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….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B6B7338C-9DCA-A148-CFAE-CE66573320BC}"/>
              </a:ext>
            </a:extLst>
          </p:cNvPr>
          <p:cNvSpPr/>
          <p:nvPr/>
        </p:nvSpPr>
        <p:spPr>
          <a:xfrm rot="10800000">
            <a:off x="293377" y="4035126"/>
            <a:ext cx="244589" cy="48525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310B8EB8-337E-4323-206F-624E57B40E4A}"/>
              </a:ext>
            </a:extLst>
          </p:cNvPr>
          <p:cNvSpPr/>
          <p:nvPr/>
        </p:nvSpPr>
        <p:spPr>
          <a:xfrm rot="10800000">
            <a:off x="1596994" y="4701772"/>
            <a:ext cx="193342" cy="3603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C0E5C4-FDB2-B4D7-D545-4E56E6E5CA05}"/>
              </a:ext>
            </a:extLst>
          </p:cNvPr>
          <p:cNvSpPr txBox="1"/>
          <p:nvPr/>
        </p:nvSpPr>
        <p:spPr>
          <a:xfrm>
            <a:off x="651807" y="4081801"/>
            <a:ext cx="642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C12B0A-E680-0F6A-B50E-BBB979374CC6}"/>
              </a:ext>
            </a:extLst>
          </p:cNvPr>
          <p:cNvSpPr txBox="1"/>
          <p:nvPr/>
        </p:nvSpPr>
        <p:spPr>
          <a:xfrm>
            <a:off x="971600" y="4086922"/>
            <a:ext cx="663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F4E0A4-2B66-2778-2E04-520470153C3B}"/>
              </a:ext>
            </a:extLst>
          </p:cNvPr>
          <p:cNvSpPr txBox="1"/>
          <p:nvPr/>
        </p:nvSpPr>
        <p:spPr>
          <a:xfrm>
            <a:off x="136593" y="5397744"/>
            <a:ext cx="17782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dirty="0"/>
              <a:t>     Weather Underground</a:t>
            </a:r>
          </a:p>
          <a:p>
            <a:pPr>
              <a:lnSpc>
                <a:spcPts val="1800"/>
              </a:lnSpc>
            </a:pPr>
            <a:r>
              <a:rPr lang="en-US" dirty="0"/>
              <a:t>     Stations </a:t>
            </a:r>
          </a:p>
        </p:txBody>
      </p:sp>
      <p:pic>
        <p:nvPicPr>
          <p:cNvPr id="16" name="Picture 15" descr="A black and white icon with a white and black text&#10;&#10;Description automatically generated">
            <a:extLst>
              <a:ext uri="{FF2B5EF4-FFF2-40B4-BE49-F238E27FC236}">
                <a16:creationId xmlns:a16="http://schemas.microsoft.com/office/drawing/2014/main" id="{C8F7D809-6F9F-A954-C938-60607494C1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80" t="14185" r="13672" b="17700"/>
          <a:stretch/>
        </p:blipFill>
        <p:spPr>
          <a:xfrm>
            <a:off x="1362774" y="4629623"/>
            <a:ext cx="577156" cy="530915"/>
          </a:xfrm>
          <a:prstGeom prst="rect">
            <a:avLst/>
          </a:prstGeom>
        </p:spPr>
      </p:pic>
      <p:pic>
        <p:nvPicPr>
          <p:cNvPr id="22" name="Picture 21" descr="A logo of a math problem&#10;&#10;Description automatically generated with medium confidence">
            <a:extLst>
              <a:ext uri="{FF2B5EF4-FFF2-40B4-BE49-F238E27FC236}">
                <a16:creationId xmlns:a16="http://schemas.microsoft.com/office/drawing/2014/main" id="{92291BF6-0CBF-E763-515C-3E59062B29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25" t="17144" r="10816" b="15723"/>
          <a:stretch/>
        </p:blipFill>
        <p:spPr>
          <a:xfrm>
            <a:off x="2185517" y="4637069"/>
            <a:ext cx="637095" cy="530915"/>
          </a:xfrm>
          <a:prstGeom prst="rect">
            <a:avLst/>
          </a:prstGeom>
        </p:spPr>
      </p:pic>
      <p:pic>
        <p:nvPicPr>
          <p:cNvPr id="23" name="Picture 22" descr="A logo of a math problem&#10;&#10;Description automatically generated with medium confidence">
            <a:extLst>
              <a:ext uri="{FF2B5EF4-FFF2-40B4-BE49-F238E27FC236}">
                <a16:creationId xmlns:a16="http://schemas.microsoft.com/office/drawing/2014/main" id="{D1AAA5F2-8BA4-2BE8-B72B-C8FC94F87A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25" t="17144" r="10816" b="15723"/>
          <a:stretch/>
        </p:blipFill>
        <p:spPr>
          <a:xfrm>
            <a:off x="2912923" y="4634978"/>
            <a:ext cx="637095" cy="530915"/>
          </a:xfrm>
          <a:prstGeom prst="rect">
            <a:avLst/>
          </a:prstGeom>
        </p:spPr>
      </p:pic>
      <p:pic>
        <p:nvPicPr>
          <p:cNvPr id="31" name="Picture 30" descr="A logo of a math problem&#10;&#10;Description automatically generated with medium confidence">
            <a:extLst>
              <a:ext uri="{FF2B5EF4-FFF2-40B4-BE49-F238E27FC236}">
                <a16:creationId xmlns:a16="http://schemas.microsoft.com/office/drawing/2014/main" id="{5D63E7DF-976F-B20F-B771-5EA12849E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25" t="17144" r="10816" b="15723"/>
          <a:stretch/>
        </p:blipFill>
        <p:spPr>
          <a:xfrm>
            <a:off x="4207283" y="2826077"/>
            <a:ext cx="637095" cy="530915"/>
          </a:xfrm>
          <a:prstGeom prst="rect">
            <a:avLst/>
          </a:prstGeom>
        </p:spPr>
      </p:pic>
      <p:pic>
        <p:nvPicPr>
          <p:cNvPr id="32" name="Picture 31" descr="A logo of a math problem&#10;&#10;Description automatically generated with medium confidence">
            <a:extLst>
              <a:ext uri="{FF2B5EF4-FFF2-40B4-BE49-F238E27FC236}">
                <a16:creationId xmlns:a16="http://schemas.microsoft.com/office/drawing/2014/main" id="{DFBCBE2D-FC8C-30DA-E38D-DFE1D3DC97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25" t="17144" r="10816" b="15723"/>
          <a:stretch/>
        </p:blipFill>
        <p:spPr>
          <a:xfrm>
            <a:off x="4204361" y="2204864"/>
            <a:ext cx="637095" cy="53091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9015416-C2B4-CB36-292F-F0D6A0C58552}"/>
              </a:ext>
            </a:extLst>
          </p:cNvPr>
          <p:cNvSpPr txBox="1"/>
          <p:nvPr/>
        </p:nvSpPr>
        <p:spPr>
          <a:xfrm>
            <a:off x="2182194" y="5385163"/>
            <a:ext cx="12114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dirty="0"/>
              <a:t>Vermilion   </a:t>
            </a:r>
          </a:p>
          <a:p>
            <a:pPr>
              <a:lnSpc>
                <a:spcPts val="1800"/>
              </a:lnSpc>
            </a:pPr>
            <a:r>
              <a:rPr lang="en-US" dirty="0"/>
              <a:t>    River  </a:t>
            </a:r>
          </a:p>
          <a:p>
            <a:pPr>
              <a:lnSpc>
                <a:spcPts val="1800"/>
              </a:lnSpc>
            </a:pPr>
            <a:r>
              <a:rPr lang="en-US" dirty="0"/>
              <a:t>   Gauge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1E1252-CB97-2251-F191-B258C7D41091}"/>
              </a:ext>
            </a:extLst>
          </p:cNvPr>
          <p:cNvSpPr txBox="1"/>
          <p:nvPr/>
        </p:nvSpPr>
        <p:spPr>
          <a:xfrm>
            <a:off x="4871414" y="2330408"/>
            <a:ext cx="1330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level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7D5533-CFE3-9E65-E107-0300CCD3A74B}"/>
              </a:ext>
            </a:extLst>
          </p:cNvPr>
          <p:cNvSpPr txBox="1"/>
          <p:nvPr/>
        </p:nvSpPr>
        <p:spPr>
          <a:xfrm>
            <a:off x="4961120" y="2879648"/>
            <a:ext cx="1077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 rate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8E16A7-0E12-95BB-B943-62B12D4C17A0}"/>
              </a:ext>
            </a:extLst>
          </p:cNvPr>
          <p:cNvSpPr txBox="1"/>
          <p:nvPr/>
        </p:nvSpPr>
        <p:spPr>
          <a:xfrm>
            <a:off x="3412948" y="1736812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Vermilion River Predictions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6E4030F-3E61-A2BE-89E0-48946DBCFDF1}"/>
              </a:ext>
            </a:extLst>
          </p:cNvPr>
          <p:cNvSpPr txBox="1"/>
          <p:nvPr/>
        </p:nvSpPr>
        <p:spPr>
          <a:xfrm>
            <a:off x="5868144" y="2996952"/>
            <a:ext cx="3321743" cy="1549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u="sng" dirty="0"/>
              <a:t>Parameters</a:t>
            </a:r>
            <a:r>
              <a:rPr lang="en-US" dirty="0"/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25 Lafayette Weather Stations:</a:t>
            </a:r>
          </a:p>
          <a:p>
            <a:pPr>
              <a:lnSpc>
                <a:spcPts val="1600"/>
              </a:lnSpc>
            </a:pPr>
            <a:r>
              <a:rPr lang="en-US" sz="1600" dirty="0"/>
              <a:t>         4 weather parameters per station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Vermilion River gauge readings:</a:t>
            </a:r>
          </a:p>
          <a:p>
            <a:pPr lvl="1">
              <a:lnSpc>
                <a:spcPts val="1600"/>
              </a:lnSpc>
            </a:pPr>
            <a:r>
              <a:rPr lang="en-US" sz="1600" dirty="0"/>
              <a:t>flow rate and water level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A37F2714-EFF4-B905-95E6-25890FCC9FC6}"/>
              </a:ext>
            </a:extLst>
          </p:cNvPr>
          <p:cNvSpPr/>
          <p:nvPr/>
        </p:nvSpPr>
        <p:spPr>
          <a:xfrm>
            <a:off x="216117" y="1735488"/>
            <a:ext cx="2584610" cy="2002811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067E08-7ED9-CAA6-2CAF-F2A9006623B9}"/>
              </a:ext>
            </a:extLst>
          </p:cNvPr>
          <p:cNvSpPr txBox="1"/>
          <p:nvPr/>
        </p:nvSpPr>
        <p:spPr>
          <a:xfrm>
            <a:off x="551550" y="2240603"/>
            <a:ext cx="1952515" cy="10695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b="1" dirty="0"/>
              <a:t>  </a:t>
            </a:r>
            <a:r>
              <a:rPr lang="en-US" sz="2400" b="1" dirty="0"/>
              <a:t>Hydrological</a:t>
            </a:r>
          </a:p>
          <a:p>
            <a:pPr algn="l">
              <a:lnSpc>
                <a:spcPts val="2600"/>
              </a:lnSpc>
            </a:pPr>
            <a:r>
              <a:rPr lang="en-US" sz="2400" b="1" dirty="0"/>
              <a:t>    Prediction    </a:t>
            </a:r>
          </a:p>
          <a:p>
            <a:pPr algn="l">
              <a:lnSpc>
                <a:spcPts val="2600"/>
              </a:lnSpc>
            </a:pPr>
            <a:r>
              <a:rPr lang="en-US" sz="2400" b="1" dirty="0"/>
              <a:t>       Model</a:t>
            </a:r>
          </a:p>
        </p:txBody>
      </p:sp>
      <p:sp>
        <p:nvSpPr>
          <p:cNvPr id="45" name="Down Arrow 44">
            <a:extLst>
              <a:ext uri="{FF2B5EF4-FFF2-40B4-BE49-F238E27FC236}">
                <a16:creationId xmlns:a16="http://schemas.microsoft.com/office/drawing/2014/main" id="{B6B7338C-9DCA-A148-CFAE-CE66573320BC}"/>
              </a:ext>
            </a:extLst>
          </p:cNvPr>
          <p:cNvSpPr/>
          <p:nvPr/>
        </p:nvSpPr>
        <p:spPr>
          <a:xfrm rot="10800000">
            <a:off x="1584067" y="4028115"/>
            <a:ext cx="244589" cy="48525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/>
          <p:cNvCxnSpPr/>
          <p:nvPr/>
        </p:nvCxnSpPr>
        <p:spPr bwMode="auto">
          <a:xfrm flipH="1" flipV="1">
            <a:off x="2357549" y="4035127"/>
            <a:ext cx="124938" cy="48525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Arrow Connector 46"/>
          <p:cNvCxnSpPr/>
          <p:nvPr/>
        </p:nvCxnSpPr>
        <p:spPr bwMode="auto">
          <a:xfrm flipH="1" flipV="1">
            <a:off x="2726512" y="4028115"/>
            <a:ext cx="472544" cy="52714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2961520" y="3062812"/>
            <a:ext cx="1021962" cy="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990033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Arrow Connector 48"/>
          <p:cNvCxnSpPr/>
          <p:nvPr/>
        </p:nvCxnSpPr>
        <p:spPr bwMode="auto">
          <a:xfrm flipV="1">
            <a:off x="2968918" y="2495679"/>
            <a:ext cx="1021962" cy="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29" descr="A screenshot of a computer&#10;&#10;Description automatically generated">
            <a:extLst>
              <a:ext uri="{FF2B5EF4-FFF2-40B4-BE49-F238E27FC236}">
                <a16:creationId xmlns:a16="http://schemas.microsoft.com/office/drawing/2014/main" id="{C9DFB650-E9CD-E386-5CC9-73748B1D73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75" t="23355" r="30283" b="37952"/>
          <a:stretch/>
        </p:blipFill>
        <p:spPr>
          <a:xfrm>
            <a:off x="4012393" y="4611174"/>
            <a:ext cx="5086265" cy="2201333"/>
          </a:xfrm>
          <a:prstGeom prst="rect">
            <a:avLst/>
          </a:prstGeom>
        </p:spPr>
      </p:pic>
      <p:sp>
        <p:nvSpPr>
          <p:cNvPr id="36" name="Down Arrow 35">
            <a:extLst>
              <a:ext uri="{FF2B5EF4-FFF2-40B4-BE49-F238E27FC236}">
                <a16:creationId xmlns:a16="http://schemas.microsoft.com/office/drawing/2014/main" id="{56FFE83A-8852-D3DE-AFC8-ADE2E2BD5650}"/>
              </a:ext>
            </a:extLst>
          </p:cNvPr>
          <p:cNvSpPr/>
          <p:nvPr/>
        </p:nvSpPr>
        <p:spPr>
          <a:xfrm rot="19568124">
            <a:off x="6276957" y="5330488"/>
            <a:ext cx="132919" cy="185476"/>
          </a:xfrm>
          <a:prstGeom prst="downArrow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015416-C2B4-CB36-292F-F0D6A0C58552}"/>
              </a:ext>
            </a:extLst>
          </p:cNvPr>
          <p:cNvSpPr txBox="1"/>
          <p:nvPr/>
        </p:nvSpPr>
        <p:spPr>
          <a:xfrm>
            <a:off x="5735093" y="4994511"/>
            <a:ext cx="2101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Vermilion River Gauge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088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5801" y="584684"/>
            <a:ext cx="80666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kern="0" dirty="0">
                <a:solidFill>
                  <a:srgbClr val="0033CC"/>
                </a:solidFill>
                <a:latin typeface="Times New Roman"/>
              </a:rPr>
              <a:t>2.1  Hydrological Prediction Results</a:t>
            </a:r>
            <a:endParaRPr lang="en-US" sz="24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15615" y="1952835"/>
            <a:ext cx="1092657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1" y="2073072"/>
            <a:ext cx="9020909" cy="4620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1303487"/>
            <a:ext cx="47055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990033"/>
                </a:solidFill>
              </a:rPr>
              <a:t>4-hour Lead Time Prediction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2058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solidFill>
                  <a:srgbClr val="3516EC"/>
                </a:solidFill>
              </a:rPr>
              <a:t>4. Conclusion</a:t>
            </a:r>
            <a:r>
              <a:rPr lang="en-US" altLang="en-US" sz="3600" b="1" dirty="0">
                <a:solidFill>
                  <a:srgbClr val="0033CC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8640" y="80628"/>
            <a:ext cx="11674433" cy="68355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-1188639" y="6525344"/>
            <a:ext cx="11557284" cy="36004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37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E4F45-B53C-4DA2-9162-A66D156EC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09" y="35528"/>
            <a:ext cx="8928484" cy="762000"/>
          </a:xfrm>
          <a:solidFill>
            <a:schemeClr val="bg1"/>
          </a:solidFill>
        </p:spPr>
        <p:txBody>
          <a:bodyPr/>
          <a:lstStyle/>
          <a:p>
            <a:r>
              <a:rPr lang="en-US" sz="3200" b="1" dirty="0"/>
              <a:t>Doppler Radar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43278-8EBB-493E-A056-9121327C2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63" y="908720"/>
            <a:ext cx="4529469" cy="2592288"/>
          </a:xfrm>
          <a:solidFill>
            <a:schemeClr val="bg1"/>
          </a:solidFill>
        </p:spPr>
        <p:txBody>
          <a:bodyPr/>
          <a:lstStyle/>
          <a:p>
            <a:pPr marL="0" indent="-457200">
              <a:lnSpc>
                <a:spcPts val="2600"/>
              </a:lnSpc>
              <a:spcBef>
                <a:spcPts val="600"/>
              </a:spcBef>
              <a:buNone/>
            </a:pPr>
            <a:r>
              <a:rPr lang="en-US" sz="2400" dirty="0"/>
              <a:t>•  Doppler radar network covers 48    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r>
              <a:rPr lang="en-US" sz="2400" dirty="0"/>
              <a:t>    contiguous United States.</a:t>
            </a:r>
          </a:p>
          <a:p>
            <a:pPr marL="0" indent="0">
              <a:lnSpc>
                <a:spcPts val="2600"/>
              </a:lnSpc>
              <a:spcBef>
                <a:spcPts val="600"/>
              </a:spcBef>
              <a:buNone/>
            </a:pPr>
            <a:endParaRPr lang="en-US" sz="2400" dirty="0"/>
          </a:p>
          <a:p>
            <a:pPr marL="0" indent="0">
              <a:lnSpc>
                <a:spcPts val="2600"/>
              </a:lnSpc>
              <a:spcBef>
                <a:spcPts val="600"/>
              </a:spcBef>
              <a:buNone/>
            </a:pPr>
            <a:r>
              <a:rPr lang="en-US" sz="2400" dirty="0"/>
              <a:t>• It provides information on rain, 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r>
              <a:rPr lang="en-US" sz="2400" dirty="0"/>
              <a:t>   snow, sleet, hail, etc.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 pings of destructive windstorms and tornadoes.</a:t>
            </a:r>
          </a:p>
        </p:txBody>
      </p:sp>
      <p:pic>
        <p:nvPicPr>
          <p:cNvPr id="4" name="Google Shape;234;p19" descr="Two maps of the United States show the similarity between precipitation forecast and observed precipitation. The highest reflectivity of 60 d b is found in Kansas, Nebraska and Oklahoma. The least reflectivity at a range from 5 to 20 d b z is found in parts of Colorado and Wyoming and New Mexico.">
            <a:extLst>
              <a:ext uri="{FF2B5EF4-FFF2-40B4-BE49-F238E27FC236}">
                <a16:creationId xmlns:a16="http://schemas.microsoft.com/office/drawing/2014/main" id="{CBD31449-353C-0161-A8F1-A75FF354577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167844" y="3739897"/>
            <a:ext cx="5889352" cy="364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A036BB86-41E5-58B6-47D5-FAF74C64D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46"/>
            <a:ext cx="4207021" cy="332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90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-576572" y="80628"/>
            <a:ext cx="9720715" cy="62210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8452" y="6377262"/>
            <a:ext cx="7184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Radar </a:t>
            </a:r>
            <a:r>
              <a:rPr lang="en-US" sz="2000" b="1" dirty="0" smtClean="0"/>
              <a:t>Image over </a:t>
            </a:r>
            <a:r>
              <a:rPr lang="en-US" sz="2000" b="1" dirty="0"/>
              <a:t>Lafayette, LA at 4:30pm on </a:t>
            </a:r>
            <a:r>
              <a:rPr lang="en-US" sz="2000" b="1" dirty="0" smtClean="0"/>
              <a:t>January 15, 2024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 bwMode="auto">
          <a:xfrm>
            <a:off x="3657600" y="3824748"/>
            <a:ext cx="626368" cy="18031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6228184" y="6737302"/>
            <a:ext cx="183620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4427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79512" y="80628"/>
            <a:ext cx="8892988" cy="5760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Content Placeholder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972616" y="8620"/>
            <a:ext cx="10549172" cy="641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11660" y="6453336"/>
            <a:ext cx="6228692" cy="3252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Radar Image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 Lafayette, LA at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7:40am,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February </a:t>
            </a:r>
            <a:r>
              <a:rPr lang="en-US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3, 2024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707904" y="3933056"/>
            <a:ext cx="684076" cy="1800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652120" y="6784848"/>
            <a:ext cx="162018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205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9761" y="4280165"/>
            <a:ext cx="2292213" cy="1910293"/>
          </a:xfrm>
          <a:prstGeom prst="rect">
            <a:avLst/>
          </a:prstGeom>
          <a:solidFill>
            <a:srgbClr val="736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9762" y="835450"/>
            <a:ext cx="2284238" cy="3445465"/>
          </a:xfrm>
          <a:prstGeom prst="rect">
            <a:avLst/>
          </a:prstGeom>
          <a:solidFill>
            <a:srgbClr val="7C9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Franklin Gothic Book" panose="020B050302010202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B04539-22A2-4B5F-940B-1440514F8B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" t="12398" r="27778" b="6603"/>
          <a:stretch/>
        </p:blipFill>
        <p:spPr>
          <a:xfrm>
            <a:off x="49856" y="835450"/>
            <a:ext cx="6753068" cy="5365858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D6BE11B0-F1BE-46C1-915B-076E15CBF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470" y="1102874"/>
            <a:ext cx="4447871" cy="28350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/>
          <a:lstStyle/>
          <a:p>
            <a:pPr marL="255979" indent="-255979" defTabSz="685783" eaLnBrk="1" fontAlgn="auto" hangingPunct="1">
              <a:spcBef>
                <a:spcPts val="375"/>
              </a:spcBef>
              <a:spcAft>
                <a:spcPts val="600"/>
              </a:spcAft>
              <a:tabLst>
                <a:tab pos="255979" algn="l"/>
                <a:tab pos="941762" algn="l"/>
                <a:tab pos="1627544" algn="l"/>
                <a:tab pos="2313327" algn="l"/>
                <a:tab pos="2999110" algn="l"/>
                <a:tab pos="3684893" algn="l"/>
                <a:tab pos="4370676" algn="l"/>
                <a:tab pos="5056459" algn="l"/>
                <a:tab pos="5742242" algn="l"/>
                <a:tab pos="6428024" algn="l"/>
                <a:tab pos="7113807" algn="l"/>
                <a:tab pos="7799590" algn="l"/>
              </a:tabLst>
              <a:defRPr/>
            </a:pPr>
            <a:r>
              <a:rPr lang="en-GB" sz="2000" b="1" dirty="0">
                <a:solidFill>
                  <a:prstClr val="white"/>
                </a:solidFill>
                <a:latin typeface="Bahnschrift Light SemiCondensed" panose="020B0502040204020203" pitchFamily="34" charset="0"/>
              </a:rPr>
              <a:t> Instrumentation Measures</a:t>
            </a:r>
          </a:p>
          <a:p>
            <a:pPr marL="365760" indent="-274320" defTabSz="685783"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tabLst>
                <a:tab pos="255979" algn="l"/>
                <a:tab pos="941762" algn="l"/>
                <a:tab pos="1627544" algn="l"/>
                <a:tab pos="2313327" algn="l"/>
                <a:tab pos="2999110" algn="l"/>
                <a:tab pos="3684893" algn="l"/>
                <a:tab pos="4370676" algn="l"/>
                <a:tab pos="5056459" algn="l"/>
                <a:tab pos="5742242" algn="l"/>
                <a:tab pos="6428024" algn="l"/>
                <a:tab pos="7113807" algn="l"/>
                <a:tab pos="7799590" algn="l"/>
              </a:tabLst>
              <a:defRPr/>
            </a:pPr>
            <a:r>
              <a:rPr lang="en-GB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Air temperature</a:t>
            </a:r>
          </a:p>
          <a:p>
            <a:pPr marL="365760" indent="-274320" defTabSz="685783"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tabLst>
                <a:tab pos="255979" algn="l"/>
                <a:tab pos="941762" algn="l"/>
                <a:tab pos="1627544" algn="l"/>
                <a:tab pos="2313327" algn="l"/>
                <a:tab pos="2999110" algn="l"/>
                <a:tab pos="3684893" algn="l"/>
                <a:tab pos="4370676" algn="l"/>
                <a:tab pos="5056459" algn="l"/>
                <a:tab pos="5742242" algn="l"/>
                <a:tab pos="6428024" algn="l"/>
                <a:tab pos="7113807" algn="l"/>
                <a:tab pos="7799590" algn="l"/>
              </a:tabLst>
              <a:defRPr/>
            </a:pPr>
            <a:r>
              <a:rPr lang="en-GB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Precipitation</a:t>
            </a:r>
          </a:p>
          <a:p>
            <a:pPr marL="365760" indent="-274320" defTabSz="685783"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tabLst>
                <a:tab pos="255979" algn="l"/>
                <a:tab pos="941762" algn="l"/>
                <a:tab pos="1627544" algn="l"/>
                <a:tab pos="2313327" algn="l"/>
                <a:tab pos="2999110" algn="l"/>
                <a:tab pos="3684893" algn="l"/>
                <a:tab pos="4370676" algn="l"/>
                <a:tab pos="5056459" algn="l"/>
                <a:tab pos="5742242" algn="l"/>
                <a:tab pos="6428024" algn="l"/>
                <a:tab pos="7113807" algn="l"/>
                <a:tab pos="7799590" algn="l"/>
              </a:tabLst>
              <a:defRPr/>
            </a:pPr>
            <a:r>
              <a:rPr lang="en-GB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Solar radiation </a:t>
            </a:r>
          </a:p>
          <a:p>
            <a:pPr marL="365760" indent="-274320" defTabSz="685783"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tabLst>
                <a:tab pos="255979" algn="l"/>
                <a:tab pos="941762" algn="l"/>
                <a:tab pos="1627544" algn="l"/>
                <a:tab pos="2313327" algn="l"/>
                <a:tab pos="2999110" algn="l"/>
                <a:tab pos="3684893" algn="l"/>
                <a:tab pos="4370676" algn="l"/>
                <a:tab pos="5056459" algn="l"/>
                <a:tab pos="5742242" algn="l"/>
                <a:tab pos="6428024" algn="l"/>
                <a:tab pos="7113807" algn="l"/>
                <a:tab pos="7799590" algn="l"/>
              </a:tabLst>
              <a:defRPr/>
            </a:pPr>
            <a:r>
              <a:rPr lang="en-GB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Relative humidity</a:t>
            </a:r>
          </a:p>
          <a:p>
            <a:pPr marL="365760" indent="-274320" defTabSz="685783"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tabLst>
                <a:tab pos="255979" algn="l"/>
                <a:tab pos="941762" algn="l"/>
                <a:tab pos="1627544" algn="l"/>
                <a:tab pos="2313327" algn="l"/>
                <a:tab pos="2999110" algn="l"/>
                <a:tab pos="3684893" algn="l"/>
                <a:tab pos="4370676" algn="l"/>
                <a:tab pos="5056459" algn="l"/>
                <a:tab pos="5742242" algn="l"/>
                <a:tab pos="6428024" algn="l"/>
                <a:tab pos="7113807" algn="l"/>
                <a:tab pos="7799590" algn="l"/>
              </a:tabLst>
              <a:defRPr/>
            </a:pPr>
            <a:r>
              <a:rPr lang="en-GB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Wind speed &amp; direction</a:t>
            </a:r>
          </a:p>
          <a:p>
            <a:pPr marL="365760" indent="-274320" defTabSz="685783"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tabLst>
                <a:tab pos="255979" algn="l"/>
                <a:tab pos="941762" algn="l"/>
                <a:tab pos="1627544" algn="l"/>
                <a:tab pos="2313327" algn="l"/>
                <a:tab pos="2999110" algn="l"/>
                <a:tab pos="3684893" algn="l"/>
                <a:tab pos="4370676" algn="l"/>
                <a:tab pos="5056459" algn="l"/>
                <a:tab pos="5742242" algn="l"/>
                <a:tab pos="6428024" algn="l"/>
                <a:tab pos="7113807" algn="l"/>
                <a:tab pos="7799590" algn="l"/>
              </a:tabLst>
              <a:defRPr/>
            </a:pPr>
            <a:r>
              <a:rPr lang="en-GB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Barometric pressure</a:t>
            </a:r>
          </a:p>
          <a:p>
            <a:pPr marL="365760" indent="-274320" defTabSz="685783"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tabLst>
                <a:tab pos="255979" algn="l"/>
                <a:tab pos="941762" algn="l"/>
                <a:tab pos="1627544" algn="l"/>
                <a:tab pos="2313327" algn="l"/>
                <a:tab pos="2999110" algn="l"/>
                <a:tab pos="3684893" algn="l"/>
                <a:tab pos="4370676" algn="l"/>
                <a:tab pos="5056459" algn="l"/>
                <a:tab pos="5742242" algn="l"/>
                <a:tab pos="6428024" algn="l"/>
                <a:tab pos="7113807" algn="l"/>
                <a:tab pos="7799590" algn="l"/>
              </a:tabLst>
              <a:defRPr/>
            </a:pPr>
            <a:r>
              <a:rPr lang="en-GB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Soil moisture &amp; soil temperature</a:t>
            </a:r>
          </a:p>
          <a:p>
            <a:pPr marL="365760" indent="-274320" defTabSz="685783"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tabLst>
                <a:tab pos="255979" algn="l"/>
                <a:tab pos="941762" algn="l"/>
                <a:tab pos="1627544" algn="l"/>
                <a:tab pos="2313327" algn="l"/>
                <a:tab pos="2999110" algn="l"/>
                <a:tab pos="3684893" algn="l"/>
                <a:tab pos="4370676" algn="l"/>
                <a:tab pos="5056459" algn="l"/>
                <a:tab pos="5742242" algn="l"/>
                <a:tab pos="6428024" algn="l"/>
                <a:tab pos="7113807" algn="l"/>
                <a:tab pos="7799590" algn="l"/>
              </a:tabLst>
              <a:defRPr/>
            </a:pPr>
            <a:r>
              <a:rPr lang="en-GB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Multi-level temperature and wind speed</a:t>
            </a:r>
          </a:p>
          <a:p>
            <a:pPr marL="365760" indent="-274320" defTabSz="685783"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tabLst>
                <a:tab pos="255979" algn="l"/>
                <a:tab pos="941762" algn="l"/>
                <a:tab pos="1627544" algn="l"/>
                <a:tab pos="2313327" algn="l"/>
                <a:tab pos="2999110" algn="l"/>
                <a:tab pos="3684893" algn="l"/>
                <a:tab pos="4370676" algn="l"/>
                <a:tab pos="5056459" algn="l"/>
                <a:tab pos="5742242" algn="l"/>
                <a:tab pos="6428024" algn="l"/>
                <a:tab pos="7113807" algn="l"/>
                <a:tab pos="7799590" algn="l"/>
              </a:tabLst>
              <a:defRPr/>
            </a:pPr>
            <a:r>
              <a:rPr lang="en-GB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Landscape/weather camera imagery</a:t>
            </a:r>
          </a:p>
          <a:p>
            <a:pPr marL="255979" indent="-255979" defTabSz="685783" eaLnBrk="1" fontAlgn="auto" hangingPunct="1">
              <a:spcBef>
                <a:spcPts val="338"/>
              </a:spcBef>
              <a:spcAft>
                <a:spcPts val="0"/>
              </a:spcAft>
              <a:buFont typeface="Arial" charset="0"/>
              <a:buChar char="•"/>
              <a:tabLst>
                <a:tab pos="255979" algn="l"/>
                <a:tab pos="941762" algn="l"/>
                <a:tab pos="1627544" algn="l"/>
                <a:tab pos="2313327" algn="l"/>
                <a:tab pos="2999110" algn="l"/>
                <a:tab pos="3684893" algn="l"/>
                <a:tab pos="4370676" algn="l"/>
                <a:tab pos="5056459" algn="l"/>
                <a:tab pos="5742242" algn="l"/>
                <a:tab pos="6428024" algn="l"/>
                <a:tab pos="7113807" algn="l"/>
                <a:tab pos="7799590" algn="l"/>
              </a:tabLst>
              <a:defRPr/>
            </a:pPr>
            <a:endParaRPr lang="en-GB" sz="1350" dirty="0">
              <a:solidFill>
                <a:prstClr val="white"/>
              </a:solidFill>
              <a:latin typeface="Bahnschrift Light SemiCondensed" panose="020B0502040204020203" pitchFamily="34" charset="0"/>
            </a:endParaRPr>
          </a:p>
          <a:p>
            <a:pPr marL="255979" indent="-255979" defTabSz="685783" eaLnBrk="1" fontAlgn="auto" hangingPunct="1">
              <a:spcBef>
                <a:spcPts val="338"/>
              </a:spcBef>
              <a:spcAft>
                <a:spcPts val="0"/>
              </a:spcAft>
              <a:buFont typeface="Arial" charset="0"/>
              <a:buChar char="•"/>
              <a:tabLst>
                <a:tab pos="255979" algn="l"/>
                <a:tab pos="941762" algn="l"/>
                <a:tab pos="1627544" algn="l"/>
                <a:tab pos="2313327" algn="l"/>
                <a:tab pos="2999110" algn="l"/>
                <a:tab pos="3684893" algn="l"/>
                <a:tab pos="4370676" algn="l"/>
                <a:tab pos="5056459" algn="l"/>
                <a:tab pos="5742242" algn="l"/>
                <a:tab pos="6428024" algn="l"/>
                <a:tab pos="7113807" algn="l"/>
                <a:tab pos="7799590" algn="l"/>
              </a:tabLst>
              <a:defRPr/>
            </a:pPr>
            <a:endParaRPr lang="en-GB" sz="1050" dirty="0">
              <a:solidFill>
                <a:prstClr val="white"/>
              </a:solidFill>
              <a:latin typeface="Bahnschrift Light SemiCondensed" panose="020B0502040204020203" pitchFamily="34" charset="0"/>
            </a:endParaRPr>
          </a:p>
          <a:p>
            <a:pPr marL="255979" indent="-255979" defTabSz="685783" eaLnBrk="1" fontAlgn="auto" hangingPunct="1">
              <a:spcBef>
                <a:spcPts val="338"/>
              </a:spcBef>
              <a:spcAft>
                <a:spcPts val="0"/>
              </a:spcAft>
              <a:tabLst>
                <a:tab pos="255979" algn="l"/>
                <a:tab pos="941762" algn="l"/>
                <a:tab pos="1627544" algn="l"/>
                <a:tab pos="2313327" algn="l"/>
                <a:tab pos="2999110" algn="l"/>
                <a:tab pos="3684893" algn="l"/>
                <a:tab pos="4370676" algn="l"/>
                <a:tab pos="5056459" algn="l"/>
                <a:tab pos="5742242" algn="l"/>
                <a:tab pos="6428024" algn="l"/>
                <a:tab pos="7113807" algn="l"/>
                <a:tab pos="7799590" algn="l"/>
              </a:tabLst>
              <a:defRPr/>
            </a:pPr>
            <a:r>
              <a:rPr lang="en-GB" sz="1350" dirty="0">
                <a:solidFill>
                  <a:srgbClr val="FFFF00"/>
                </a:solidFill>
                <a:latin typeface="Bahnschrift Light SemiCondensed" panose="020B0502040204020203" pitchFamily="34" charset="0"/>
              </a:rPr>
              <a:t>	</a:t>
            </a:r>
            <a:endParaRPr lang="en-GB" sz="1050" dirty="0">
              <a:solidFill>
                <a:srgbClr val="FFFF00"/>
              </a:solidFill>
              <a:latin typeface="Bahnschrift Light SemiCondensed" panose="020B0502040204020203" pitchFamily="34" charset="0"/>
            </a:endParaRPr>
          </a:p>
          <a:p>
            <a:pPr marL="255979" indent="-255979" defTabSz="685783" eaLnBrk="1" fontAlgn="auto" hangingPunct="1">
              <a:spcBef>
                <a:spcPts val="338"/>
              </a:spcBef>
              <a:spcAft>
                <a:spcPts val="0"/>
              </a:spcAft>
              <a:tabLst>
                <a:tab pos="255979" algn="l"/>
                <a:tab pos="941762" algn="l"/>
                <a:tab pos="1627544" algn="l"/>
                <a:tab pos="2313327" algn="l"/>
                <a:tab pos="2999110" algn="l"/>
                <a:tab pos="3684893" algn="l"/>
                <a:tab pos="4370676" algn="l"/>
                <a:tab pos="5056459" algn="l"/>
                <a:tab pos="5742242" algn="l"/>
                <a:tab pos="6428024" algn="l"/>
                <a:tab pos="7113807" algn="l"/>
                <a:tab pos="7799590" algn="l"/>
              </a:tabLst>
              <a:defRPr/>
            </a:pPr>
            <a:endParaRPr lang="en-GB" sz="1350" dirty="0">
              <a:solidFill>
                <a:srgbClr val="FFFF00"/>
              </a:solidFill>
              <a:latin typeface="Bahnschrift Light SemiCondensed" panose="020B0502040204020203" pitchFamily="34" charset="0"/>
            </a:endParaRPr>
          </a:p>
          <a:p>
            <a:pPr marL="255979" indent="-255979" defTabSz="685783" eaLnBrk="1" fontAlgn="auto" hangingPunct="1">
              <a:spcBef>
                <a:spcPts val="338"/>
              </a:spcBef>
              <a:spcAft>
                <a:spcPts val="0"/>
              </a:spcAft>
              <a:tabLst>
                <a:tab pos="255979" algn="l"/>
                <a:tab pos="941762" algn="l"/>
                <a:tab pos="1627544" algn="l"/>
                <a:tab pos="2313327" algn="l"/>
                <a:tab pos="2999110" algn="l"/>
                <a:tab pos="3684893" algn="l"/>
                <a:tab pos="4370676" algn="l"/>
                <a:tab pos="5056459" algn="l"/>
                <a:tab pos="5742242" algn="l"/>
                <a:tab pos="6428024" algn="l"/>
                <a:tab pos="7113807" algn="l"/>
                <a:tab pos="7799590" algn="l"/>
              </a:tabLst>
              <a:defRPr/>
            </a:pPr>
            <a:endParaRPr lang="en-GB" sz="1350" dirty="0">
              <a:solidFill>
                <a:srgbClr val="FFFF00"/>
              </a:solidFill>
              <a:latin typeface="Bahnschrift Light SemiCondensed" panose="020B0502040204020203" pitchFamily="34" charset="0"/>
            </a:endParaRPr>
          </a:p>
          <a:p>
            <a:pPr marL="255979" indent="-255979" defTabSz="685783" eaLnBrk="1" fontAlgn="auto" hangingPunct="1">
              <a:spcBef>
                <a:spcPts val="338"/>
              </a:spcBef>
              <a:spcAft>
                <a:spcPts val="0"/>
              </a:spcAft>
              <a:tabLst>
                <a:tab pos="255979" algn="l"/>
                <a:tab pos="941762" algn="l"/>
                <a:tab pos="1627544" algn="l"/>
                <a:tab pos="2313327" algn="l"/>
                <a:tab pos="2999110" algn="l"/>
                <a:tab pos="3684893" algn="l"/>
                <a:tab pos="4370676" algn="l"/>
                <a:tab pos="5056459" algn="l"/>
                <a:tab pos="5742242" algn="l"/>
                <a:tab pos="6428024" algn="l"/>
                <a:tab pos="7113807" algn="l"/>
                <a:tab pos="7799590" algn="l"/>
              </a:tabLst>
              <a:defRPr/>
            </a:pPr>
            <a:endParaRPr lang="en-GB" sz="1350" dirty="0">
              <a:solidFill>
                <a:srgbClr val="FFFF0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A60263-D5CC-4AA3-BF93-BFB999161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447"/>
            <a:ext cx="9092248" cy="63374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b="1" dirty="0" err="1">
                <a:latin typeface="+mn-lt"/>
              </a:rPr>
              <a:t>Mesonet</a:t>
            </a:r>
            <a:r>
              <a:rPr lang="en-US" sz="3600" b="1" dirty="0">
                <a:latin typeface="+mn-lt"/>
              </a:rPr>
              <a:t> Instrumentation Suite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6E080-E0A4-4F09-B15A-83C2065C181C}"/>
              </a:ext>
            </a:extLst>
          </p:cNvPr>
          <p:cNvSpPr txBox="1"/>
          <p:nvPr/>
        </p:nvSpPr>
        <p:spPr>
          <a:xfrm rot="16200000">
            <a:off x="-434827" y="2346611"/>
            <a:ext cx="1836679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Standard</a:t>
            </a:r>
          </a:p>
        </p:txBody>
      </p:sp>
      <p:pic>
        <p:nvPicPr>
          <p:cNvPr id="9" name="Picture 2" descr="Kentucky Mesonet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247" y="5820620"/>
            <a:ext cx="1691452" cy="14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770620" y="1311221"/>
            <a:ext cx="2373380" cy="4307999"/>
            <a:chOff x="2169215" y="228600"/>
            <a:chExt cx="5536209" cy="6511978"/>
          </a:xfrm>
        </p:grpSpPr>
        <p:grpSp>
          <p:nvGrpSpPr>
            <p:cNvPr id="13" name="Group 12"/>
            <p:cNvGrpSpPr/>
            <p:nvPr/>
          </p:nvGrpSpPr>
          <p:grpSpPr>
            <a:xfrm>
              <a:off x="4287894" y="436786"/>
              <a:ext cx="2045529" cy="5993133"/>
              <a:chOff x="5442925" y="436786"/>
              <a:chExt cx="2045529" cy="5993133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5442925" y="436786"/>
                <a:ext cx="274734" cy="428080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88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5809459" y="4503555"/>
                <a:ext cx="328566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5809459" y="4075474"/>
                <a:ext cx="328566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5809459" y="864867"/>
                <a:ext cx="328566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/>
              <p:cNvSpPr/>
              <p:nvPr/>
            </p:nvSpPr>
            <p:spPr>
              <a:xfrm>
                <a:off x="5442925" y="4717595"/>
                <a:ext cx="274734" cy="17123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88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5806440" y="5573757"/>
                <a:ext cx="1280160" cy="0"/>
              </a:xfrm>
              <a:prstGeom prst="line">
                <a:avLst/>
              </a:prstGeom>
              <a:ln w="158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5806440" y="6429919"/>
                <a:ext cx="1280160" cy="0"/>
              </a:xfrm>
              <a:prstGeom prst="line">
                <a:avLst/>
              </a:prstGeom>
              <a:ln w="158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5806440" y="5060060"/>
                <a:ext cx="1280160" cy="0"/>
              </a:xfrm>
              <a:prstGeom prst="line">
                <a:avLst/>
              </a:prstGeom>
              <a:ln w="158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5806440" y="4888828"/>
                <a:ext cx="1682014" cy="0"/>
              </a:xfrm>
              <a:prstGeom prst="line">
                <a:avLst/>
              </a:prstGeom>
              <a:ln w="158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5806440" y="4803212"/>
                <a:ext cx="1280160" cy="0"/>
              </a:xfrm>
              <a:prstGeom prst="line">
                <a:avLst/>
              </a:prstGeom>
              <a:ln w="158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Connector 13"/>
            <p:cNvCxnSpPr/>
            <p:nvPr/>
          </p:nvCxnSpPr>
          <p:spPr>
            <a:xfrm>
              <a:off x="3200400" y="457200"/>
              <a:ext cx="914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200400" y="4711178"/>
              <a:ext cx="914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200400" y="6429919"/>
              <a:ext cx="914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377439" y="228600"/>
              <a:ext cx="798894" cy="767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prstClr val="black"/>
                  </a:solidFill>
                  <a:latin typeface="Bahnschrift Condensed" panose="020B0502040204020203" pitchFamily="34" charset="0"/>
                </a:rPr>
                <a:t>+10 m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77439" y="4427166"/>
              <a:ext cx="798897" cy="558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prstClr val="black"/>
                  </a:solidFill>
                  <a:latin typeface="Bahnschrift Condensed" panose="020B0502040204020203" pitchFamily="34" charset="0"/>
                </a:rPr>
                <a:t>0 m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77439" y="6182295"/>
              <a:ext cx="798897" cy="558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prstClr val="black"/>
                  </a:solidFill>
                  <a:latin typeface="Bahnschrift Condensed" panose="020B0502040204020203" pitchFamily="34" charset="0"/>
                </a:rPr>
                <a:t>-1 m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69215" y="2276361"/>
              <a:ext cx="2274259" cy="69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prstClr val="black"/>
                  </a:solidFill>
                  <a:latin typeface="Bahnschrift Condensed" panose="020B0502040204020203" pitchFamily="34" charset="0"/>
                </a:rPr>
                <a:t>Atmosphere</a:t>
              </a:r>
              <a:endParaRPr lang="en-US" sz="900" dirty="0">
                <a:solidFill>
                  <a:prstClr val="black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77439" y="5304729"/>
              <a:ext cx="1737650" cy="45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dirty="0">
                  <a:solidFill>
                    <a:prstClr val="black"/>
                  </a:solidFill>
                  <a:latin typeface="Bahnschrift Condensed" panose="020B0502040204020203" pitchFamily="34" charset="0"/>
                </a:rPr>
                <a:t>Soil</a:t>
              </a:r>
              <a:endParaRPr lang="en-US" sz="900" dirty="0">
                <a:solidFill>
                  <a:prstClr val="black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096702" y="699860"/>
              <a:ext cx="999293" cy="33001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prstClr val="white"/>
                  </a:solidFill>
                  <a:latin typeface="Bahnschrift Condensed" panose="020B0502040204020203" pitchFamily="34" charset="0"/>
                </a:rPr>
                <a:t>+9.0 m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096703" y="3849865"/>
              <a:ext cx="999292" cy="33001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prstClr val="white"/>
                  </a:solidFill>
                  <a:latin typeface="Bahnschrift Condensed" panose="020B0502040204020203" pitchFamily="34" charset="0"/>
                </a:rPr>
                <a:t>+1.5 m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096703" y="4327982"/>
              <a:ext cx="999292" cy="33001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prstClr val="white"/>
                  </a:solidFill>
                  <a:latin typeface="Bahnschrift Condensed" panose="020B0502040204020203" pitchFamily="34" charset="0"/>
                </a:rPr>
                <a:t>+0.5 m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487427" y="6365051"/>
              <a:ext cx="1217997" cy="330013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prstClr val="white"/>
                  </a:solidFill>
                  <a:latin typeface="Bahnschrift Condensed" panose="020B0502040204020203" pitchFamily="34" charset="0"/>
                </a:rPr>
                <a:t>-100 cm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487427" y="5825170"/>
              <a:ext cx="1097280" cy="330013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prstClr val="white"/>
                  </a:solidFill>
                  <a:latin typeface="Bahnschrift Condensed" panose="020B0502040204020203" pitchFamily="34" charset="0"/>
                </a:rPr>
                <a:t>-50 cm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6487427" y="5285288"/>
              <a:ext cx="1097280" cy="330013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prstClr val="white"/>
                  </a:solidFill>
                  <a:latin typeface="Bahnschrift Condensed" panose="020B0502040204020203" pitchFamily="34" charset="0"/>
                </a:rPr>
                <a:t>-20 cm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487427" y="4713424"/>
              <a:ext cx="1097280" cy="361995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prstClr val="white"/>
                  </a:solidFill>
                  <a:latin typeface="Bahnschrift Condensed" panose="020B0502040204020203" pitchFamily="34" charset="0"/>
                </a:rPr>
                <a:t>-10 cm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487427" y="4173542"/>
              <a:ext cx="1097280" cy="330013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prstClr val="white"/>
                  </a:solidFill>
                  <a:latin typeface="Bahnschrift Condensed" panose="020B0502040204020203" pitchFamily="34" charset="0"/>
                </a:rPr>
                <a:t>-5 cm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934628" y="6429919"/>
              <a:ext cx="398795" cy="100139"/>
            </a:xfrm>
            <a:prstGeom prst="line">
              <a:avLst/>
            </a:prstGeom>
            <a:ln w="158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931569" y="5581965"/>
              <a:ext cx="401854" cy="408211"/>
            </a:xfrm>
            <a:prstGeom prst="line">
              <a:avLst/>
            </a:prstGeom>
            <a:ln w="158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934628" y="5065806"/>
              <a:ext cx="398795" cy="360740"/>
            </a:xfrm>
            <a:prstGeom prst="line">
              <a:avLst/>
            </a:prstGeom>
            <a:ln w="158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cxnSpLocks noChangeAspect="1"/>
            </p:cNvCxnSpPr>
            <p:nvPr/>
          </p:nvCxnSpPr>
          <p:spPr>
            <a:xfrm flipV="1">
              <a:off x="5931569" y="4390468"/>
              <a:ext cx="401854" cy="414758"/>
            </a:xfrm>
            <a:prstGeom prst="line">
              <a:avLst/>
            </a:prstGeom>
            <a:ln w="158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041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1500" y="116632"/>
            <a:ext cx="9072500" cy="1548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  <a:p>
            <a:r>
              <a:rPr lang="en-US" sz="2400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recording of o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</a:t>
            </a:r>
            <a:r>
              <a:rPr kumimoji="0" lang="en-US" sz="2400" b="0" i="0" u="sng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Mesonet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station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684016"/>
              </p:ext>
            </p:extLst>
          </p:nvPr>
        </p:nvGraphicFramePr>
        <p:xfrm>
          <a:off x="714" y="1844824"/>
          <a:ext cx="10655676" cy="4644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Worksheet" r:id="rId3" imgW="12306392" imgH="4945320" progId="Excel.Sheet.12">
                  <p:embed/>
                </p:oleObj>
              </mc:Choice>
              <mc:Fallback>
                <p:oleObj name="Worksheet" r:id="rId3" imgW="12306392" imgH="49453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4" y="1844824"/>
                        <a:ext cx="10655676" cy="4644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676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5114</TotalTime>
  <Words>1106</Words>
  <Application>Microsoft Office PowerPoint</Application>
  <PresentationFormat>On-screen Show (4:3)</PresentationFormat>
  <Paragraphs>298</Paragraphs>
  <Slides>44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Arial</vt:lpstr>
      <vt:lpstr>Bahnschrift Condensed</vt:lpstr>
      <vt:lpstr>Bahnschrift Light SemiCondensed</vt:lpstr>
      <vt:lpstr>Calibri</vt:lpstr>
      <vt:lpstr>Franklin Gothic Book</vt:lpstr>
      <vt:lpstr>Times New Roman</vt:lpstr>
      <vt:lpstr>Verdana</vt:lpstr>
      <vt:lpstr>Wingdings</vt:lpstr>
      <vt:lpstr>Quadrant</vt:lpstr>
      <vt:lpstr>Worksheet</vt:lpstr>
      <vt:lpstr>Document</vt:lpstr>
      <vt:lpstr>PowerPoint Presentation</vt:lpstr>
      <vt:lpstr>PowerPoint Presentation</vt:lpstr>
      <vt:lpstr>PowerPoint Presentation</vt:lpstr>
      <vt:lpstr>PowerPoint Presentation</vt:lpstr>
      <vt:lpstr>Doppler Radar</vt:lpstr>
      <vt:lpstr>PowerPoint Presentation</vt:lpstr>
      <vt:lpstr>PowerPoint Presentation</vt:lpstr>
      <vt:lpstr> Mesonet Instrumentation Suite</vt:lpstr>
      <vt:lpstr>PowerPoint Presentation</vt:lpstr>
      <vt:lpstr>Near-Surface Temperature Monitoring </vt:lpstr>
      <vt:lpstr>PowerPoint Presentation</vt:lpstr>
      <vt:lpstr>PowerPoint Presentation</vt:lpstr>
      <vt:lpstr>AI/ML-based Weather Prediction Models</vt:lpstr>
      <vt:lpstr>PowerPoint Presentation</vt:lpstr>
      <vt:lpstr>Model Prediction Results − Temperature</vt:lpstr>
      <vt:lpstr>PowerPoint Presentation</vt:lpstr>
      <vt:lpstr>PowerPoint Presentation</vt:lpstr>
      <vt:lpstr>             Temperature Prediction  (in °C)  </vt:lpstr>
      <vt:lpstr>           Wind Speed Prediction  (in mph)  </vt:lpstr>
      <vt:lpstr>Hands-On Instructions</vt:lpstr>
      <vt:lpstr>Hands-On Instructions</vt:lpstr>
      <vt:lpstr>Hands-On Instructions</vt:lpstr>
      <vt:lpstr>Hands-On Instructions</vt:lpstr>
      <vt:lpstr>Hands-On Instructions</vt:lpstr>
      <vt:lpstr>Hands-On Instructions</vt:lpstr>
      <vt:lpstr>Hands-On Instructions</vt:lpstr>
      <vt:lpstr>Hands-On Instructions</vt:lpstr>
      <vt:lpstr>Hands-On Instructions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AI/ML-based Hydrological Prediction Models</vt:lpstr>
      <vt:lpstr>PowerPoint Presentation</vt:lpstr>
      <vt:lpstr>PowerPoint Presentation</vt:lpstr>
      <vt:lpstr>4. Conclusion </vt:lpstr>
    </vt:vector>
  </TitlesOfParts>
  <Company>CACS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COMEX</dc:title>
  <dc:creator>Nian F. Tzeng</dc:creator>
  <cp:lastModifiedBy>OLVR 354</cp:lastModifiedBy>
  <cp:revision>248</cp:revision>
  <cp:lastPrinted>2021-06-20T14:56:04Z</cp:lastPrinted>
  <dcterms:created xsi:type="dcterms:W3CDTF">2004-08-12T00:06:14Z</dcterms:created>
  <dcterms:modified xsi:type="dcterms:W3CDTF">2024-02-06T14:59:34Z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38202f9-8d41-4950-b014-f183e397b746_Enabled">
    <vt:lpwstr>true</vt:lpwstr>
  </property>
  <property fmtid="{D5CDD505-2E9C-101B-9397-08002B2CF9AE}" pid="3" name="MSIP_Label_638202f9-8d41-4950-b014-f183e397b746_SetDate">
    <vt:lpwstr>2024-01-19T01:00:50Z</vt:lpwstr>
  </property>
  <property fmtid="{D5CDD505-2E9C-101B-9397-08002B2CF9AE}" pid="4" name="MSIP_Label_638202f9-8d41-4950-b014-f183e397b746_Method">
    <vt:lpwstr>Standard</vt:lpwstr>
  </property>
  <property fmtid="{D5CDD505-2E9C-101B-9397-08002B2CF9AE}" pid="5" name="MSIP_Label_638202f9-8d41-4950-b014-f183e397b746_Name">
    <vt:lpwstr>defa4170-0d19-0005-0004-bc88714345d2</vt:lpwstr>
  </property>
  <property fmtid="{D5CDD505-2E9C-101B-9397-08002B2CF9AE}" pid="6" name="MSIP_Label_638202f9-8d41-4950-b014-f183e397b746_SiteId">
    <vt:lpwstr>13b3b0ce-cd75-49a4-bfea-0a03b01ff1ab</vt:lpwstr>
  </property>
  <property fmtid="{D5CDD505-2E9C-101B-9397-08002B2CF9AE}" pid="7" name="MSIP_Label_638202f9-8d41-4950-b014-f183e397b746_ActionId">
    <vt:lpwstr>1c03867f-4519-4009-882b-08cffbe11ebe</vt:lpwstr>
  </property>
  <property fmtid="{D5CDD505-2E9C-101B-9397-08002B2CF9AE}" pid="8" name="MSIP_Label_638202f9-8d41-4950-b014-f183e397b746_ContentBits">
    <vt:lpwstr>0</vt:lpwstr>
  </property>
</Properties>
</file>